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263" r:id="rId5"/>
    <p:sldId id="267" r:id="rId6"/>
    <p:sldId id="258" r:id="rId7"/>
    <p:sldId id="265" r:id="rId8"/>
    <p:sldId id="268" r:id="rId9"/>
    <p:sldId id="273" r:id="rId10"/>
    <p:sldId id="272" r:id="rId11"/>
    <p:sldId id="291" r:id="rId12"/>
    <p:sldId id="269" r:id="rId13"/>
    <p:sldId id="274" r:id="rId14"/>
    <p:sldId id="296" r:id="rId15"/>
    <p:sldId id="275" r:id="rId16"/>
    <p:sldId id="276" r:id="rId17"/>
    <p:sldId id="278" r:id="rId18"/>
    <p:sldId id="279" r:id="rId19"/>
    <p:sldId id="280" r:id="rId20"/>
    <p:sldId id="282" r:id="rId21"/>
    <p:sldId id="281" r:id="rId22"/>
    <p:sldId id="266" r:id="rId23"/>
    <p:sldId id="270" r:id="rId24"/>
    <p:sldId id="283" r:id="rId25"/>
    <p:sldId id="284" r:id="rId26"/>
    <p:sldId id="294" r:id="rId27"/>
    <p:sldId id="260" r:id="rId28"/>
    <p:sldId id="287" r:id="rId29"/>
    <p:sldId id="295" r:id="rId30"/>
    <p:sldId id="286" r:id="rId31"/>
    <p:sldId id="289" r:id="rId32"/>
    <p:sldId id="288" r:id="rId33"/>
  </p:sldIdLst>
  <p:sldSz cx="9144000" cy="6858000" type="screen4x3"/>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6">
          <p15:clr>
            <a:srgbClr val="A4A3A4"/>
          </p15:clr>
        </p15:guide>
        <p15:guide id="2" orient="horz" pos="1831">
          <p15:clr>
            <a:srgbClr val="A4A3A4"/>
          </p15:clr>
        </p15:guide>
        <p15:guide id="3" pos="1018">
          <p15:clr>
            <a:srgbClr val="A4A3A4"/>
          </p15:clr>
        </p15:guide>
        <p15:guide id="4" pos="2903">
          <p15:clr>
            <a:srgbClr val="A4A3A4"/>
          </p15:clr>
        </p15:guide>
        <p15:guide id="5" pos="19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r Geneviève" initials="C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4438"/>
    <a:srgbClr val="AAD2C9"/>
    <a:srgbClr val="1080A8"/>
    <a:srgbClr val="2C83C4"/>
    <a:srgbClr val="005775"/>
    <a:srgbClr val="EA2427"/>
    <a:srgbClr val="F16522"/>
    <a:srgbClr val="5D595A"/>
    <a:srgbClr val="2AA490"/>
    <a:srgbClr val="BBBC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76" autoAdjust="0"/>
    <p:restoredTop sz="94660"/>
  </p:normalViewPr>
  <p:slideViewPr>
    <p:cSldViewPr snapToGrid="0" snapToObjects="1" showGuides="1">
      <p:cViewPr varScale="1">
        <p:scale>
          <a:sx n="84" d="100"/>
          <a:sy n="84" d="100"/>
        </p:scale>
        <p:origin x="60" y="462"/>
      </p:cViewPr>
      <p:guideLst>
        <p:guide orient="horz" pos="1326"/>
        <p:guide orient="horz" pos="1831"/>
        <p:guide pos="1018"/>
        <p:guide pos="2903"/>
        <p:guide pos="196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ata8.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8.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E3C84-8F61-0946-BD00-F37F798C8DCB}" type="doc">
      <dgm:prSet loTypeId="urn:microsoft.com/office/officeart/2005/8/layout/hChevron3" loCatId="" qsTypeId="urn:microsoft.com/office/officeart/2005/8/quickstyle/simple2" qsCatId="simple" csTypeId="urn:microsoft.com/office/officeart/2005/8/colors/colorful1#1" csCatId="colorful" phldr="1"/>
      <dgm:spPr/>
    </dgm:pt>
    <dgm:pt modelId="{E8740859-28B7-7B4F-ACBE-871CD5610445}">
      <dgm:prSet phldrT="[Texte]" custT="1"/>
      <dgm:spPr/>
      <dgm:t>
        <a:bodyPr/>
        <a:lstStyle/>
        <a:p>
          <a:r>
            <a:rPr lang="fr-FR" sz="1600" dirty="0" smtClean="0">
              <a:solidFill>
                <a:schemeClr val="tx1"/>
              </a:solidFill>
              <a:latin typeface="Chams  Bold"/>
              <a:cs typeface="Chams  Bold"/>
            </a:rPr>
            <a:t>Substantiel</a:t>
          </a:r>
          <a:endParaRPr lang="fr-FR" sz="1600" dirty="0">
            <a:solidFill>
              <a:schemeClr val="tx1"/>
            </a:solidFill>
            <a:latin typeface="Chams  Bold"/>
            <a:cs typeface="Chams  Bold"/>
          </a:endParaRPr>
        </a:p>
      </dgm:t>
    </dgm:pt>
    <dgm:pt modelId="{DE406033-55AD-144A-8FFE-1EE86E12357D}" type="parTrans" cxnId="{7D676956-2C30-E549-AB72-F88E3612DAAA}">
      <dgm:prSet/>
      <dgm:spPr/>
      <dgm:t>
        <a:bodyPr/>
        <a:lstStyle/>
        <a:p>
          <a:endParaRPr lang="fr-FR">
            <a:solidFill>
              <a:schemeClr val="tx1"/>
            </a:solidFill>
            <a:latin typeface="Chams  Bold"/>
            <a:cs typeface="Chams  Bold"/>
          </a:endParaRPr>
        </a:p>
      </dgm:t>
    </dgm:pt>
    <dgm:pt modelId="{6D66B925-6956-8D4D-959B-F79FE1D81CB5}" type="sibTrans" cxnId="{7D676956-2C30-E549-AB72-F88E3612DAAA}">
      <dgm:prSet/>
      <dgm:spPr/>
      <dgm:t>
        <a:bodyPr/>
        <a:lstStyle/>
        <a:p>
          <a:endParaRPr lang="fr-FR">
            <a:solidFill>
              <a:schemeClr val="tx1"/>
            </a:solidFill>
            <a:latin typeface="Chams  Bold"/>
            <a:cs typeface="Chams  Bold"/>
          </a:endParaRPr>
        </a:p>
      </dgm:t>
    </dgm:pt>
    <dgm:pt modelId="{B5885E7B-8E93-6D47-A223-816100B35599}">
      <dgm:prSet phldrT="[Texte]"/>
      <dgm:spPr/>
      <dgm:t>
        <a:bodyPr/>
        <a:lstStyle/>
        <a:p>
          <a:r>
            <a:rPr lang="fr-FR" dirty="0" smtClean="0">
              <a:solidFill>
                <a:schemeClr val="tx1"/>
              </a:solidFill>
              <a:latin typeface="Chams  Bold"/>
              <a:cs typeface="Chams  Bold"/>
            </a:rPr>
            <a:t>En réponse aux besoins des enseignants</a:t>
          </a:r>
          <a:endParaRPr lang="fr-FR" dirty="0">
            <a:solidFill>
              <a:schemeClr val="tx1"/>
            </a:solidFill>
            <a:latin typeface="Chams  Bold"/>
            <a:cs typeface="Chams  Bold"/>
          </a:endParaRPr>
        </a:p>
      </dgm:t>
    </dgm:pt>
    <dgm:pt modelId="{B8987FA3-5BC6-8E45-9D75-7A3D55A71F9C}" type="parTrans" cxnId="{139D73EE-E439-584E-9CA4-71FEEB1E9834}">
      <dgm:prSet/>
      <dgm:spPr/>
      <dgm:t>
        <a:bodyPr/>
        <a:lstStyle/>
        <a:p>
          <a:endParaRPr lang="fr-FR">
            <a:solidFill>
              <a:schemeClr val="tx1"/>
            </a:solidFill>
            <a:latin typeface="Chams  Bold"/>
            <a:cs typeface="Chams  Bold"/>
          </a:endParaRPr>
        </a:p>
      </dgm:t>
    </dgm:pt>
    <dgm:pt modelId="{89B8F8B8-D114-9544-BF2F-2ECF8E43664E}" type="sibTrans" cxnId="{139D73EE-E439-584E-9CA4-71FEEB1E9834}">
      <dgm:prSet/>
      <dgm:spPr/>
      <dgm:t>
        <a:bodyPr/>
        <a:lstStyle/>
        <a:p>
          <a:endParaRPr lang="fr-FR">
            <a:solidFill>
              <a:schemeClr val="tx1"/>
            </a:solidFill>
            <a:latin typeface="Chams  Bold"/>
            <a:cs typeface="Chams  Bold"/>
          </a:endParaRPr>
        </a:p>
      </dgm:t>
    </dgm:pt>
    <dgm:pt modelId="{A9A018BD-CAD0-9646-92D3-11B66C88FAEC}">
      <dgm:prSet phldrT="[Texte]"/>
      <dgm:spPr/>
      <dgm:t>
        <a:bodyPr/>
        <a:lstStyle/>
        <a:p>
          <a:r>
            <a:rPr lang="fr-FR" dirty="0" smtClean="0">
              <a:solidFill>
                <a:schemeClr val="tx1"/>
              </a:solidFill>
              <a:latin typeface="Chams  Bold"/>
              <a:cs typeface="Chams  Bold"/>
            </a:rPr>
            <a:t>En réponse aux besoins des élèves</a:t>
          </a:r>
          <a:endParaRPr lang="fr-FR" dirty="0">
            <a:solidFill>
              <a:schemeClr val="tx1"/>
            </a:solidFill>
            <a:latin typeface="Chams  Bold"/>
            <a:cs typeface="Chams  Bold"/>
          </a:endParaRPr>
        </a:p>
      </dgm:t>
    </dgm:pt>
    <dgm:pt modelId="{153D401D-909E-6C40-83B3-B2C86983F965}" type="parTrans" cxnId="{F02EB34F-7307-F849-800D-287F33411460}">
      <dgm:prSet/>
      <dgm:spPr/>
      <dgm:t>
        <a:bodyPr/>
        <a:lstStyle/>
        <a:p>
          <a:endParaRPr lang="fr-FR">
            <a:solidFill>
              <a:schemeClr val="tx1"/>
            </a:solidFill>
            <a:latin typeface="Chams  Bold"/>
            <a:cs typeface="Chams  Bold"/>
          </a:endParaRPr>
        </a:p>
      </dgm:t>
    </dgm:pt>
    <dgm:pt modelId="{81F0AB87-5017-C744-9C3B-059E4DB985AA}" type="sibTrans" cxnId="{F02EB34F-7307-F849-800D-287F33411460}">
      <dgm:prSet/>
      <dgm:spPr/>
      <dgm:t>
        <a:bodyPr/>
        <a:lstStyle/>
        <a:p>
          <a:endParaRPr lang="fr-FR">
            <a:solidFill>
              <a:schemeClr val="tx1"/>
            </a:solidFill>
            <a:latin typeface="Chams  Bold"/>
            <a:cs typeface="Chams  Bold"/>
          </a:endParaRPr>
        </a:p>
      </dgm:t>
    </dgm:pt>
    <dgm:pt modelId="{E64690F4-BCAA-D640-9786-A9382AF7EA69}">
      <dgm:prSet phldrT="[Texte]" custT="1"/>
      <dgm:spPr/>
      <dgm:t>
        <a:bodyPr/>
        <a:lstStyle/>
        <a:p>
          <a:r>
            <a:rPr lang="fr-FR" sz="1600" dirty="0" smtClean="0">
              <a:solidFill>
                <a:schemeClr val="tx1"/>
              </a:solidFill>
              <a:latin typeface="Chams  Bold"/>
              <a:cs typeface="Chams  Bold"/>
            </a:rPr>
            <a:t>Mise en pratique</a:t>
          </a:r>
          <a:endParaRPr lang="fr-FR" sz="1600" dirty="0">
            <a:solidFill>
              <a:schemeClr val="tx1"/>
            </a:solidFill>
            <a:latin typeface="Chams  Bold"/>
            <a:cs typeface="Chams  Bold"/>
          </a:endParaRPr>
        </a:p>
      </dgm:t>
    </dgm:pt>
    <dgm:pt modelId="{D5FEA702-327D-2C47-8392-5BA0CF0A88DB}" type="parTrans" cxnId="{49216FD8-52D8-9A48-886A-E8AE54966E87}">
      <dgm:prSet/>
      <dgm:spPr/>
      <dgm:t>
        <a:bodyPr/>
        <a:lstStyle/>
        <a:p>
          <a:endParaRPr lang="fr-FR">
            <a:solidFill>
              <a:schemeClr val="tx1"/>
            </a:solidFill>
            <a:latin typeface="Chams  Bold"/>
            <a:cs typeface="Chams  Bold"/>
          </a:endParaRPr>
        </a:p>
      </dgm:t>
    </dgm:pt>
    <dgm:pt modelId="{2314C5F2-55FE-0F46-9866-1CD15D0F4FB8}" type="sibTrans" cxnId="{49216FD8-52D8-9A48-886A-E8AE54966E87}">
      <dgm:prSet/>
      <dgm:spPr/>
      <dgm:t>
        <a:bodyPr/>
        <a:lstStyle/>
        <a:p>
          <a:endParaRPr lang="fr-FR">
            <a:solidFill>
              <a:schemeClr val="tx1"/>
            </a:solidFill>
            <a:latin typeface="Chams  Bold"/>
            <a:cs typeface="Chams  Bold"/>
          </a:endParaRPr>
        </a:p>
      </dgm:t>
    </dgm:pt>
    <dgm:pt modelId="{99458A4F-73C1-CE44-B008-38D5B32A5D39}">
      <dgm:prSet phldrT="[Texte]" custT="1"/>
      <dgm:spPr/>
      <dgm:t>
        <a:bodyPr/>
        <a:lstStyle/>
        <a:p>
          <a:r>
            <a:rPr lang="fr-FR" sz="1400" dirty="0" smtClean="0">
              <a:solidFill>
                <a:srgbClr val="FFFFFF"/>
              </a:solidFill>
              <a:latin typeface="Chams  Bold"/>
              <a:cs typeface="Chams  Bold"/>
            </a:rPr>
            <a:t>Réflexion</a:t>
          </a:r>
          <a:endParaRPr lang="fr-FR" sz="1400" dirty="0">
            <a:solidFill>
              <a:srgbClr val="FFFFFF"/>
            </a:solidFill>
            <a:latin typeface="Chams  Bold"/>
            <a:cs typeface="Chams  Bold"/>
          </a:endParaRPr>
        </a:p>
      </dgm:t>
    </dgm:pt>
    <dgm:pt modelId="{4C494CBC-7C3C-0244-9F9D-753159148EEF}" type="parTrans" cxnId="{7E95B8B7-0F47-F64A-AFAC-3D4DD775FD85}">
      <dgm:prSet/>
      <dgm:spPr/>
      <dgm:t>
        <a:bodyPr/>
        <a:lstStyle/>
        <a:p>
          <a:endParaRPr lang="fr-FR">
            <a:solidFill>
              <a:schemeClr val="tx1"/>
            </a:solidFill>
            <a:latin typeface="Chams  Bold"/>
            <a:cs typeface="Chams  Bold"/>
          </a:endParaRPr>
        </a:p>
      </dgm:t>
    </dgm:pt>
    <dgm:pt modelId="{49423252-365A-4047-B186-361780705259}" type="sibTrans" cxnId="{7E95B8B7-0F47-F64A-AFAC-3D4DD775FD85}">
      <dgm:prSet/>
      <dgm:spPr/>
      <dgm:t>
        <a:bodyPr/>
        <a:lstStyle/>
        <a:p>
          <a:endParaRPr lang="fr-FR">
            <a:solidFill>
              <a:schemeClr val="tx1"/>
            </a:solidFill>
            <a:latin typeface="Chams  Bold"/>
            <a:cs typeface="Chams  Bold"/>
          </a:endParaRPr>
        </a:p>
      </dgm:t>
    </dgm:pt>
    <dgm:pt modelId="{34E8A21C-40B7-4248-80E4-EE59B208F8C4}">
      <dgm:prSet phldrT="[Texte]" custT="1"/>
      <dgm:spPr/>
      <dgm:t>
        <a:bodyPr/>
        <a:lstStyle/>
        <a:p>
          <a:r>
            <a:rPr lang="fr-FR" sz="1200" dirty="0" smtClean="0">
              <a:solidFill>
                <a:schemeClr val="tx1"/>
              </a:solidFill>
              <a:latin typeface="Chams  Bold"/>
              <a:cs typeface="Chams  Bold"/>
            </a:rPr>
            <a:t>Renforcement</a:t>
          </a:r>
          <a:endParaRPr lang="fr-FR" sz="1200" dirty="0">
            <a:solidFill>
              <a:schemeClr val="tx1"/>
            </a:solidFill>
            <a:latin typeface="Chams  Bold"/>
            <a:cs typeface="Chams  Bold"/>
          </a:endParaRPr>
        </a:p>
      </dgm:t>
    </dgm:pt>
    <dgm:pt modelId="{13F50646-CB29-6E44-88C6-7DB399047DB1}" type="parTrans" cxnId="{746F6316-983C-7548-A823-1D24915C74CD}">
      <dgm:prSet/>
      <dgm:spPr/>
      <dgm:t>
        <a:bodyPr/>
        <a:lstStyle/>
        <a:p>
          <a:endParaRPr lang="fr-FR">
            <a:solidFill>
              <a:schemeClr val="tx1"/>
            </a:solidFill>
            <a:latin typeface="Chams  Bold"/>
            <a:cs typeface="Chams  Bold"/>
          </a:endParaRPr>
        </a:p>
      </dgm:t>
    </dgm:pt>
    <dgm:pt modelId="{80A04B3E-9B77-F842-A2E3-9897B262F3CE}" type="sibTrans" cxnId="{746F6316-983C-7548-A823-1D24915C74CD}">
      <dgm:prSet/>
      <dgm:spPr/>
      <dgm:t>
        <a:bodyPr/>
        <a:lstStyle/>
        <a:p>
          <a:endParaRPr lang="fr-FR">
            <a:solidFill>
              <a:schemeClr val="tx1"/>
            </a:solidFill>
            <a:latin typeface="Chams  Bold"/>
            <a:cs typeface="Chams  Bold"/>
          </a:endParaRPr>
        </a:p>
      </dgm:t>
    </dgm:pt>
    <dgm:pt modelId="{989CE839-1C87-1842-88DC-D674A088B5C4}" type="pres">
      <dgm:prSet presAssocID="{403E3C84-8F61-0946-BD00-F37F798C8DCB}" presName="Name0" presStyleCnt="0">
        <dgm:presLayoutVars>
          <dgm:dir/>
          <dgm:resizeHandles val="exact"/>
        </dgm:presLayoutVars>
      </dgm:prSet>
      <dgm:spPr/>
    </dgm:pt>
    <dgm:pt modelId="{A6F4AFDD-689D-8149-BFEF-72894BECBBB6}" type="pres">
      <dgm:prSet presAssocID="{E8740859-28B7-7B4F-ACBE-871CD5610445}" presName="parTxOnly" presStyleLbl="node1" presStyleIdx="0" presStyleCnt="6" custScaleX="78677">
        <dgm:presLayoutVars>
          <dgm:bulletEnabled val="1"/>
        </dgm:presLayoutVars>
      </dgm:prSet>
      <dgm:spPr/>
      <dgm:t>
        <a:bodyPr/>
        <a:lstStyle/>
        <a:p>
          <a:endParaRPr lang="fr-FR"/>
        </a:p>
      </dgm:t>
    </dgm:pt>
    <dgm:pt modelId="{EDAEA1C9-56AC-CE4F-93F0-9CAB1DC97D78}" type="pres">
      <dgm:prSet presAssocID="{6D66B925-6956-8D4D-959B-F79FE1D81CB5}" presName="parSpace" presStyleCnt="0"/>
      <dgm:spPr/>
    </dgm:pt>
    <dgm:pt modelId="{A723D8A2-0335-B448-A141-5CAA585FC706}" type="pres">
      <dgm:prSet presAssocID="{B5885E7B-8E93-6D47-A223-816100B35599}" presName="parTxOnly" presStyleLbl="node1" presStyleIdx="1" presStyleCnt="6">
        <dgm:presLayoutVars>
          <dgm:bulletEnabled val="1"/>
        </dgm:presLayoutVars>
      </dgm:prSet>
      <dgm:spPr/>
      <dgm:t>
        <a:bodyPr/>
        <a:lstStyle/>
        <a:p>
          <a:endParaRPr lang="fr-FR"/>
        </a:p>
      </dgm:t>
    </dgm:pt>
    <dgm:pt modelId="{486102C0-9C29-F64A-A1E2-3343B945C946}" type="pres">
      <dgm:prSet presAssocID="{89B8F8B8-D114-9544-BF2F-2ECF8E43664E}" presName="parSpace" presStyleCnt="0"/>
      <dgm:spPr/>
    </dgm:pt>
    <dgm:pt modelId="{E1FF1344-C785-F94A-805F-E871952F6069}" type="pres">
      <dgm:prSet presAssocID="{A9A018BD-CAD0-9646-92D3-11B66C88FAEC}" presName="parTxOnly" presStyleLbl="node1" presStyleIdx="2" presStyleCnt="6">
        <dgm:presLayoutVars>
          <dgm:bulletEnabled val="1"/>
        </dgm:presLayoutVars>
      </dgm:prSet>
      <dgm:spPr/>
      <dgm:t>
        <a:bodyPr/>
        <a:lstStyle/>
        <a:p>
          <a:endParaRPr lang="fr-FR"/>
        </a:p>
      </dgm:t>
    </dgm:pt>
    <dgm:pt modelId="{8274D46B-5B8B-9042-8A84-59622CA02E5D}" type="pres">
      <dgm:prSet presAssocID="{81F0AB87-5017-C744-9C3B-059E4DB985AA}" presName="parSpace" presStyleCnt="0"/>
      <dgm:spPr/>
    </dgm:pt>
    <dgm:pt modelId="{75057B04-B87F-C042-8661-ED4B9D5F84E3}" type="pres">
      <dgm:prSet presAssocID="{E64690F4-BCAA-D640-9786-A9382AF7EA69}" presName="parTxOnly" presStyleLbl="node1" presStyleIdx="3" presStyleCnt="6">
        <dgm:presLayoutVars>
          <dgm:bulletEnabled val="1"/>
        </dgm:presLayoutVars>
      </dgm:prSet>
      <dgm:spPr/>
      <dgm:t>
        <a:bodyPr/>
        <a:lstStyle/>
        <a:p>
          <a:endParaRPr lang="fr-FR"/>
        </a:p>
      </dgm:t>
    </dgm:pt>
    <dgm:pt modelId="{1AAE44EA-2D23-2C44-A61C-86EFF693C89F}" type="pres">
      <dgm:prSet presAssocID="{2314C5F2-55FE-0F46-9866-1CD15D0F4FB8}" presName="parSpace" presStyleCnt="0"/>
      <dgm:spPr/>
    </dgm:pt>
    <dgm:pt modelId="{B925166C-AE80-2244-9837-C5B5F3097228}" type="pres">
      <dgm:prSet presAssocID="{99458A4F-73C1-CE44-B008-38D5B32A5D39}" presName="parTxOnly" presStyleLbl="node1" presStyleIdx="4" presStyleCnt="6" custScaleX="104593">
        <dgm:presLayoutVars>
          <dgm:bulletEnabled val="1"/>
        </dgm:presLayoutVars>
      </dgm:prSet>
      <dgm:spPr/>
      <dgm:t>
        <a:bodyPr/>
        <a:lstStyle/>
        <a:p>
          <a:endParaRPr lang="fr-FR"/>
        </a:p>
      </dgm:t>
    </dgm:pt>
    <dgm:pt modelId="{37A5B385-075F-774C-8BA3-BBBC505FE605}" type="pres">
      <dgm:prSet presAssocID="{49423252-365A-4047-B186-361780705259}" presName="parSpace" presStyleCnt="0"/>
      <dgm:spPr/>
    </dgm:pt>
    <dgm:pt modelId="{8050AEBB-EE4B-A146-A7D3-7082C98995A6}" type="pres">
      <dgm:prSet presAssocID="{34E8A21C-40B7-4248-80E4-EE59B208F8C4}" presName="parTxOnly" presStyleLbl="node1" presStyleIdx="5" presStyleCnt="6" custLinFactNeighborX="798" custLinFactNeighborY="-1573">
        <dgm:presLayoutVars>
          <dgm:bulletEnabled val="1"/>
        </dgm:presLayoutVars>
      </dgm:prSet>
      <dgm:spPr/>
      <dgm:t>
        <a:bodyPr/>
        <a:lstStyle/>
        <a:p>
          <a:endParaRPr lang="fr-FR"/>
        </a:p>
      </dgm:t>
    </dgm:pt>
  </dgm:ptLst>
  <dgm:cxnLst>
    <dgm:cxn modelId="{5E82F64F-C347-4BC0-828B-71AA144ADD58}" type="presOf" srcId="{E64690F4-BCAA-D640-9786-A9382AF7EA69}" destId="{75057B04-B87F-C042-8661-ED4B9D5F84E3}" srcOrd="0" destOrd="0" presId="urn:microsoft.com/office/officeart/2005/8/layout/hChevron3"/>
    <dgm:cxn modelId="{7DD445F9-3BF9-411D-AD3C-E2900D2C6F93}" type="presOf" srcId="{B5885E7B-8E93-6D47-A223-816100B35599}" destId="{A723D8A2-0335-B448-A141-5CAA585FC706}" srcOrd="0" destOrd="0" presId="urn:microsoft.com/office/officeart/2005/8/layout/hChevron3"/>
    <dgm:cxn modelId="{15DCB47C-7E91-4589-9A56-51D22B3DD580}" type="presOf" srcId="{E8740859-28B7-7B4F-ACBE-871CD5610445}" destId="{A6F4AFDD-689D-8149-BFEF-72894BECBBB6}" srcOrd="0" destOrd="0" presId="urn:microsoft.com/office/officeart/2005/8/layout/hChevron3"/>
    <dgm:cxn modelId="{7E95B8B7-0F47-F64A-AFAC-3D4DD775FD85}" srcId="{403E3C84-8F61-0946-BD00-F37F798C8DCB}" destId="{99458A4F-73C1-CE44-B008-38D5B32A5D39}" srcOrd="4" destOrd="0" parTransId="{4C494CBC-7C3C-0244-9F9D-753159148EEF}" sibTransId="{49423252-365A-4047-B186-361780705259}"/>
    <dgm:cxn modelId="{F02EB34F-7307-F849-800D-287F33411460}" srcId="{403E3C84-8F61-0946-BD00-F37F798C8DCB}" destId="{A9A018BD-CAD0-9646-92D3-11B66C88FAEC}" srcOrd="2" destOrd="0" parTransId="{153D401D-909E-6C40-83B3-B2C86983F965}" sibTransId="{81F0AB87-5017-C744-9C3B-059E4DB985AA}"/>
    <dgm:cxn modelId="{139D73EE-E439-584E-9CA4-71FEEB1E9834}" srcId="{403E3C84-8F61-0946-BD00-F37F798C8DCB}" destId="{B5885E7B-8E93-6D47-A223-816100B35599}" srcOrd="1" destOrd="0" parTransId="{B8987FA3-5BC6-8E45-9D75-7A3D55A71F9C}" sibTransId="{89B8F8B8-D114-9544-BF2F-2ECF8E43664E}"/>
    <dgm:cxn modelId="{BD37309A-8EE1-47A1-BD3D-215A8F7C2E8A}" type="presOf" srcId="{99458A4F-73C1-CE44-B008-38D5B32A5D39}" destId="{B925166C-AE80-2244-9837-C5B5F3097228}" srcOrd="0" destOrd="0" presId="urn:microsoft.com/office/officeart/2005/8/layout/hChevron3"/>
    <dgm:cxn modelId="{49216FD8-52D8-9A48-886A-E8AE54966E87}" srcId="{403E3C84-8F61-0946-BD00-F37F798C8DCB}" destId="{E64690F4-BCAA-D640-9786-A9382AF7EA69}" srcOrd="3" destOrd="0" parTransId="{D5FEA702-327D-2C47-8392-5BA0CF0A88DB}" sibTransId="{2314C5F2-55FE-0F46-9866-1CD15D0F4FB8}"/>
    <dgm:cxn modelId="{7D676956-2C30-E549-AB72-F88E3612DAAA}" srcId="{403E3C84-8F61-0946-BD00-F37F798C8DCB}" destId="{E8740859-28B7-7B4F-ACBE-871CD5610445}" srcOrd="0" destOrd="0" parTransId="{DE406033-55AD-144A-8FFE-1EE86E12357D}" sibTransId="{6D66B925-6956-8D4D-959B-F79FE1D81CB5}"/>
    <dgm:cxn modelId="{746F6316-983C-7548-A823-1D24915C74CD}" srcId="{403E3C84-8F61-0946-BD00-F37F798C8DCB}" destId="{34E8A21C-40B7-4248-80E4-EE59B208F8C4}" srcOrd="5" destOrd="0" parTransId="{13F50646-CB29-6E44-88C6-7DB399047DB1}" sibTransId="{80A04B3E-9B77-F842-A2E3-9897B262F3CE}"/>
    <dgm:cxn modelId="{AECEDA82-A402-4581-B53F-EA612207CEB9}" type="presOf" srcId="{403E3C84-8F61-0946-BD00-F37F798C8DCB}" destId="{989CE839-1C87-1842-88DC-D674A088B5C4}" srcOrd="0" destOrd="0" presId="urn:microsoft.com/office/officeart/2005/8/layout/hChevron3"/>
    <dgm:cxn modelId="{ED94320E-1251-4EAB-8024-AC831DE27713}" type="presOf" srcId="{A9A018BD-CAD0-9646-92D3-11B66C88FAEC}" destId="{E1FF1344-C785-F94A-805F-E871952F6069}" srcOrd="0" destOrd="0" presId="urn:microsoft.com/office/officeart/2005/8/layout/hChevron3"/>
    <dgm:cxn modelId="{968A8124-8A66-42A5-A1CD-AFFD4266213D}" type="presOf" srcId="{34E8A21C-40B7-4248-80E4-EE59B208F8C4}" destId="{8050AEBB-EE4B-A146-A7D3-7082C98995A6}" srcOrd="0" destOrd="0" presId="urn:microsoft.com/office/officeart/2005/8/layout/hChevron3"/>
    <dgm:cxn modelId="{7718C268-396F-4187-A103-3ECA27A4B812}" type="presParOf" srcId="{989CE839-1C87-1842-88DC-D674A088B5C4}" destId="{A6F4AFDD-689D-8149-BFEF-72894BECBBB6}" srcOrd="0" destOrd="0" presId="urn:microsoft.com/office/officeart/2005/8/layout/hChevron3"/>
    <dgm:cxn modelId="{0C4572F8-F030-49C0-AC6E-A3F9E25C9B15}" type="presParOf" srcId="{989CE839-1C87-1842-88DC-D674A088B5C4}" destId="{EDAEA1C9-56AC-CE4F-93F0-9CAB1DC97D78}" srcOrd="1" destOrd="0" presId="urn:microsoft.com/office/officeart/2005/8/layout/hChevron3"/>
    <dgm:cxn modelId="{898A2510-B4AF-4EB5-99B8-75D3834F0200}" type="presParOf" srcId="{989CE839-1C87-1842-88DC-D674A088B5C4}" destId="{A723D8A2-0335-B448-A141-5CAA585FC706}" srcOrd="2" destOrd="0" presId="urn:microsoft.com/office/officeart/2005/8/layout/hChevron3"/>
    <dgm:cxn modelId="{73169E57-6282-4920-86DB-1242BDFFF5F7}" type="presParOf" srcId="{989CE839-1C87-1842-88DC-D674A088B5C4}" destId="{486102C0-9C29-F64A-A1E2-3343B945C946}" srcOrd="3" destOrd="0" presId="urn:microsoft.com/office/officeart/2005/8/layout/hChevron3"/>
    <dgm:cxn modelId="{D69D3734-7345-41AE-922C-11DB05F2C407}" type="presParOf" srcId="{989CE839-1C87-1842-88DC-D674A088B5C4}" destId="{E1FF1344-C785-F94A-805F-E871952F6069}" srcOrd="4" destOrd="0" presId="urn:microsoft.com/office/officeart/2005/8/layout/hChevron3"/>
    <dgm:cxn modelId="{2B9665E5-6BD6-4784-B114-87C8B91EBE6F}" type="presParOf" srcId="{989CE839-1C87-1842-88DC-D674A088B5C4}" destId="{8274D46B-5B8B-9042-8A84-59622CA02E5D}" srcOrd="5" destOrd="0" presId="urn:microsoft.com/office/officeart/2005/8/layout/hChevron3"/>
    <dgm:cxn modelId="{01D3AD1B-3C4C-4804-9790-60E02FFB2907}" type="presParOf" srcId="{989CE839-1C87-1842-88DC-D674A088B5C4}" destId="{75057B04-B87F-C042-8661-ED4B9D5F84E3}" srcOrd="6" destOrd="0" presId="urn:microsoft.com/office/officeart/2005/8/layout/hChevron3"/>
    <dgm:cxn modelId="{9DDE80BF-B256-4D64-B26A-C7F6BC7A3BFE}" type="presParOf" srcId="{989CE839-1C87-1842-88DC-D674A088B5C4}" destId="{1AAE44EA-2D23-2C44-A61C-86EFF693C89F}" srcOrd="7" destOrd="0" presId="urn:microsoft.com/office/officeart/2005/8/layout/hChevron3"/>
    <dgm:cxn modelId="{E9EF707A-1502-46BB-BA49-90813AB20470}" type="presParOf" srcId="{989CE839-1C87-1842-88DC-D674A088B5C4}" destId="{B925166C-AE80-2244-9837-C5B5F3097228}" srcOrd="8" destOrd="0" presId="urn:microsoft.com/office/officeart/2005/8/layout/hChevron3"/>
    <dgm:cxn modelId="{31D41838-5B09-4CBA-A1C2-9B8E65C99F5D}" type="presParOf" srcId="{989CE839-1C87-1842-88DC-D674A088B5C4}" destId="{37A5B385-075F-774C-8BA3-BBBC505FE605}" srcOrd="9" destOrd="0" presId="urn:microsoft.com/office/officeart/2005/8/layout/hChevron3"/>
    <dgm:cxn modelId="{DEC7F6ED-A8B9-4ECC-8C9D-BEEF3ED173B0}" type="presParOf" srcId="{989CE839-1C87-1842-88DC-D674A088B5C4}" destId="{8050AEBB-EE4B-A146-A7D3-7082C98995A6}"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6570D-A323-6F45-9F69-CC040AE608C9}" type="doc">
      <dgm:prSet loTypeId="urn:microsoft.com/office/officeart/2008/layout/RadialCluster" loCatId="" qsTypeId="urn:microsoft.com/office/officeart/2005/8/quickstyle/simple2" qsCatId="simple" csTypeId="urn:microsoft.com/office/officeart/2005/8/colors/colorful1" csCatId="colorful" phldr="1"/>
      <dgm:spPr/>
      <dgm:t>
        <a:bodyPr/>
        <a:lstStyle/>
        <a:p>
          <a:endParaRPr lang="fr-FR"/>
        </a:p>
      </dgm:t>
    </dgm:pt>
    <dgm:pt modelId="{3FAEC23E-3C47-5F48-8DC5-628F312FE6DC}">
      <dgm:prSet phldrT="[Texte]" custT="1"/>
      <dgm:spPr/>
      <dgm:t>
        <a:bodyPr/>
        <a:lstStyle/>
        <a:p>
          <a:pPr>
            <a:lnSpc>
              <a:spcPct val="100000"/>
            </a:lnSpc>
            <a:spcBef>
              <a:spcPts val="0"/>
            </a:spcBef>
            <a:spcAft>
              <a:spcPts val="0"/>
            </a:spcAft>
          </a:pPr>
          <a:r>
            <a:rPr lang="fr-FR" sz="1800" b="1" dirty="0" smtClean="0">
              <a:latin typeface="+mn-lt"/>
              <a:cs typeface="Chams  Bold"/>
            </a:rPr>
            <a:t>Développement professionnel</a:t>
          </a:r>
        </a:p>
        <a:p>
          <a:pPr>
            <a:lnSpc>
              <a:spcPct val="100000"/>
            </a:lnSpc>
            <a:spcBef>
              <a:spcPts val="0"/>
            </a:spcBef>
            <a:spcAft>
              <a:spcPts val="0"/>
            </a:spcAft>
          </a:pPr>
          <a:r>
            <a:rPr lang="fr-FR" sz="1800" b="1" dirty="0" smtClean="0">
              <a:latin typeface="+mn-lt"/>
              <a:cs typeface="Chams  Bold"/>
            </a:rPr>
            <a:t>continu</a:t>
          </a:r>
          <a:endParaRPr lang="fr-FR" sz="1800" b="1" dirty="0">
            <a:latin typeface="+mn-lt"/>
            <a:cs typeface="Chams  Bold"/>
          </a:endParaRPr>
        </a:p>
      </dgm:t>
    </dgm:pt>
    <dgm:pt modelId="{AD470DB3-922D-024B-AF00-3E55A9F8F55F}" type="parTrans" cxnId="{0455FD0E-6000-C44C-A8E7-5CA5FC61F0E4}">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60F1AAA0-D890-EF4D-9134-2FADE7BCC997}" type="sibTrans" cxnId="{0455FD0E-6000-C44C-A8E7-5CA5FC61F0E4}">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E5917091-D51F-1449-9455-33D1B27CD463}">
      <dgm:prSet phldrT="[Texte]" custT="1"/>
      <dgm:spPr>
        <a:solidFill>
          <a:schemeClr val="accent6"/>
        </a:solidFill>
      </dgm:spPr>
      <dgm:t>
        <a:bodyPr/>
        <a:lstStyle/>
        <a:p>
          <a:pPr>
            <a:lnSpc>
              <a:spcPct val="100000"/>
            </a:lnSpc>
            <a:spcBef>
              <a:spcPts val="0"/>
            </a:spcBef>
            <a:spcAft>
              <a:spcPts val="0"/>
            </a:spcAft>
          </a:pPr>
          <a:r>
            <a:rPr lang="fr-FR" sz="1400" b="1" dirty="0" smtClean="0">
              <a:latin typeface="+mn-lt"/>
              <a:cs typeface="Chams  Bold"/>
            </a:rPr>
            <a:t>Assistance par les pairs</a:t>
          </a:r>
          <a:endParaRPr lang="fr-FR" sz="1400" b="1" dirty="0">
            <a:latin typeface="+mn-lt"/>
            <a:cs typeface="Chams  Bold"/>
          </a:endParaRPr>
        </a:p>
      </dgm:t>
    </dgm:pt>
    <dgm:pt modelId="{182DCBA2-864B-0246-8237-03BF0227D076}" type="parTrans" cxnId="{89A65A88-F503-D145-89D0-8B5731078325}">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36FBAC7E-1E7C-054F-B85C-08D5D8853A60}" type="sibTrans" cxnId="{89A65A88-F503-D145-89D0-8B5731078325}">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025BD884-78B3-FF47-B6A7-1D61FEAEDDA1}">
      <dgm:prSet phldrT="[Texte]" custT="1"/>
      <dgm:spPr/>
      <dgm:t>
        <a:bodyPr/>
        <a:lstStyle/>
        <a:p>
          <a:pPr>
            <a:lnSpc>
              <a:spcPct val="100000"/>
            </a:lnSpc>
            <a:spcBef>
              <a:spcPts val="0"/>
            </a:spcBef>
            <a:spcAft>
              <a:spcPts val="0"/>
            </a:spcAft>
          </a:pPr>
          <a:r>
            <a:rPr lang="fr-FR" sz="1400" b="1" dirty="0" smtClean="0">
              <a:latin typeface="+mn-lt"/>
              <a:cs typeface="Chams  Bold"/>
            </a:rPr>
            <a:t>Assistance professionnelle</a:t>
          </a:r>
          <a:endParaRPr lang="fr-FR" sz="1400" b="1" dirty="0">
            <a:latin typeface="+mn-lt"/>
            <a:cs typeface="Chams  Bold"/>
          </a:endParaRPr>
        </a:p>
      </dgm:t>
    </dgm:pt>
    <dgm:pt modelId="{4C2E10E5-5E88-D248-A4F7-95B90DD1D87B}" type="parTrans" cxnId="{F038E93C-AC58-3E47-8CAE-FF3AA9D5C529}">
      <dgm:prSet/>
      <dgm:spPr/>
      <dgm:t>
        <a:bodyPr/>
        <a:lstStyle/>
        <a:p>
          <a:pPr>
            <a:lnSpc>
              <a:spcPct val="100000"/>
            </a:lnSpc>
            <a:spcBef>
              <a:spcPts val="0"/>
            </a:spcBef>
            <a:spcAft>
              <a:spcPts val="0"/>
            </a:spcAft>
          </a:pPr>
          <a:endParaRPr lang="fr-FR" sz="1200">
            <a:solidFill>
              <a:schemeClr val="tx1"/>
            </a:solidFill>
            <a:latin typeface="+mn-lt"/>
            <a:cs typeface="Chams  Bold"/>
          </a:endParaRPr>
        </a:p>
      </dgm:t>
    </dgm:pt>
    <dgm:pt modelId="{BFB94B73-0A8E-7044-80E0-2327FB77FC97}" type="sibTrans" cxnId="{F038E93C-AC58-3E47-8CAE-FF3AA9D5C529}">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318A71DD-E843-4549-8C7F-0404AFFC6B72}">
      <dgm:prSet phldrT="[Texte]" custT="1"/>
      <dgm:spPr>
        <a:solidFill>
          <a:schemeClr val="accent3"/>
        </a:solidFill>
      </dgm:spPr>
      <dgm:t>
        <a:bodyPr/>
        <a:lstStyle/>
        <a:p>
          <a:pPr>
            <a:lnSpc>
              <a:spcPct val="100000"/>
            </a:lnSpc>
            <a:spcBef>
              <a:spcPts val="0"/>
            </a:spcBef>
            <a:spcAft>
              <a:spcPts val="0"/>
            </a:spcAft>
          </a:pPr>
          <a:r>
            <a:rPr lang="fr-FR" sz="1200" dirty="0" smtClean="0">
              <a:latin typeface="+mn-lt"/>
              <a:cs typeface="Chams  Bold"/>
            </a:rPr>
            <a:t>Observation des pratiques</a:t>
          </a:r>
          <a:endParaRPr lang="fr-FR" sz="1200" dirty="0">
            <a:latin typeface="+mn-lt"/>
            <a:cs typeface="Chams  Bold"/>
          </a:endParaRPr>
        </a:p>
      </dgm:t>
    </dgm:pt>
    <dgm:pt modelId="{4A0FDAE2-BE3D-444E-9EFD-240469EE1BE5}" type="parTrans" cxnId="{D7E24B13-641B-CA48-B1AF-1817CA58FE4E}">
      <dgm:prSet/>
      <dgm:spPr/>
      <dgm:t>
        <a:bodyPr/>
        <a:lstStyle/>
        <a:p>
          <a:pPr>
            <a:lnSpc>
              <a:spcPct val="100000"/>
            </a:lnSpc>
            <a:spcBef>
              <a:spcPts val="0"/>
            </a:spcBef>
            <a:spcAft>
              <a:spcPts val="0"/>
            </a:spcAft>
          </a:pPr>
          <a:endParaRPr lang="fr-FR" sz="1200">
            <a:solidFill>
              <a:schemeClr val="tx1"/>
            </a:solidFill>
            <a:latin typeface="+mn-lt"/>
            <a:cs typeface="Chams  Bold"/>
          </a:endParaRPr>
        </a:p>
      </dgm:t>
    </dgm:pt>
    <dgm:pt modelId="{5B3649F2-080A-394E-B6F2-B6FCE340CF72}" type="sibTrans" cxnId="{D7E24B13-641B-CA48-B1AF-1817CA58FE4E}">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076E410C-570C-7544-A9EF-27BB4F78EF40}">
      <dgm:prSet phldrT="[Texte]" custT="1"/>
      <dgm:spPr>
        <a:solidFill>
          <a:schemeClr val="accent3"/>
        </a:solidFill>
      </dgm:spPr>
      <dgm:t>
        <a:bodyPr/>
        <a:lstStyle/>
        <a:p>
          <a:pPr>
            <a:lnSpc>
              <a:spcPct val="100000"/>
            </a:lnSpc>
            <a:spcBef>
              <a:spcPts val="0"/>
            </a:spcBef>
            <a:spcAft>
              <a:spcPts val="0"/>
            </a:spcAft>
          </a:pPr>
          <a:r>
            <a:rPr lang="fr-FR" sz="1200" dirty="0" smtClean="0">
              <a:latin typeface="+mn-lt"/>
              <a:cs typeface="Chams  Bold"/>
            </a:rPr>
            <a:t>Consultation individuelle</a:t>
          </a:r>
          <a:endParaRPr lang="fr-FR" sz="1200" dirty="0">
            <a:latin typeface="+mn-lt"/>
            <a:cs typeface="Chams  Bold"/>
          </a:endParaRPr>
        </a:p>
      </dgm:t>
    </dgm:pt>
    <dgm:pt modelId="{EC3F8E7D-585E-2946-9924-7753AE73BA45}" type="parTrans" cxnId="{BE227DA4-22DF-FB4E-B9D8-4CB802DCA9B5}">
      <dgm:prSet/>
      <dgm:spPr/>
      <dgm:t>
        <a:bodyPr/>
        <a:lstStyle/>
        <a:p>
          <a:pPr>
            <a:lnSpc>
              <a:spcPct val="100000"/>
            </a:lnSpc>
            <a:spcBef>
              <a:spcPts val="0"/>
            </a:spcBef>
            <a:spcAft>
              <a:spcPts val="0"/>
            </a:spcAft>
          </a:pPr>
          <a:endParaRPr lang="fr-FR" sz="1200">
            <a:solidFill>
              <a:schemeClr val="tx1"/>
            </a:solidFill>
            <a:latin typeface="+mn-lt"/>
            <a:cs typeface="Chams  Bold"/>
          </a:endParaRPr>
        </a:p>
      </dgm:t>
    </dgm:pt>
    <dgm:pt modelId="{99E97C62-41EA-3D49-BD42-B4C0EE76D59B}" type="sibTrans" cxnId="{BE227DA4-22DF-FB4E-B9D8-4CB802DCA9B5}">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915479AA-1B96-D74E-A2DD-3A37FE39364C}">
      <dgm:prSet phldrT="[Texte]" custT="1"/>
      <dgm:spPr>
        <a:solidFill>
          <a:srgbClr val="7030A0"/>
        </a:solidFill>
      </dgm:spPr>
      <dgm:t>
        <a:bodyPr/>
        <a:lstStyle/>
        <a:p>
          <a:pPr>
            <a:lnSpc>
              <a:spcPct val="100000"/>
            </a:lnSpc>
            <a:spcBef>
              <a:spcPts val="0"/>
            </a:spcBef>
            <a:spcAft>
              <a:spcPts val="0"/>
            </a:spcAft>
          </a:pPr>
          <a:r>
            <a:rPr lang="fr-FR" sz="1400" b="1" dirty="0" smtClean="0">
              <a:latin typeface="+mn-lt"/>
              <a:cs typeface="Chams  Bold"/>
            </a:rPr>
            <a:t>Activités de formation </a:t>
          </a:r>
          <a:endParaRPr lang="fr-FR" sz="1400" b="1" dirty="0">
            <a:latin typeface="+mn-lt"/>
            <a:cs typeface="Chams  Bold"/>
          </a:endParaRPr>
        </a:p>
      </dgm:t>
    </dgm:pt>
    <dgm:pt modelId="{362FC780-067D-174B-8BAB-71BC08CF30ED}" type="parTrans" cxnId="{E4AB1BF5-5357-3640-BBB0-80845B5EC3CA}">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3CB037CB-4669-5E4A-AC95-CC459BCD1ECB}" type="sibTrans" cxnId="{E4AB1BF5-5357-3640-BBB0-80845B5EC3CA}">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55F5012F-C02C-2647-B2FD-AC7FC951A3D9}">
      <dgm:prSet phldrT="[Texte]" custT="1"/>
      <dgm:spPr>
        <a:solidFill>
          <a:schemeClr val="accent6"/>
        </a:solidFill>
      </dgm:spPr>
      <dgm:t>
        <a:bodyPr/>
        <a:lstStyle/>
        <a:p>
          <a:pPr>
            <a:lnSpc>
              <a:spcPct val="100000"/>
            </a:lnSpc>
            <a:spcBef>
              <a:spcPts val="0"/>
            </a:spcBef>
            <a:spcAft>
              <a:spcPts val="0"/>
            </a:spcAft>
          </a:pPr>
          <a:r>
            <a:rPr lang="fr-FR" sz="1200" dirty="0" smtClean="0">
              <a:latin typeface="+mn-lt"/>
              <a:cs typeface="Chams  Bold"/>
            </a:rPr>
            <a:t>Mentorat</a:t>
          </a:r>
          <a:endParaRPr lang="fr-FR" sz="1000" dirty="0">
            <a:latin typeface="+mn-lt"/>
            <a:cs typeface="Chams  Bold"/>
          </a:endParaRPr>
        </a:p>
      </dgm:t>
    </dgm:pt>
    <dgm:pt modelId="{B76AC9AC-4C6B-6A49-97EF-AC37B53A2806}" type="parTrans" cxnId="{F487D1B0-3A7D-5844-8D8D-BBF7DA206B0E}">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214BA7BA-20DE-7442-A6CB-5DC99CE715D6}" type="sibTrans" cxnId="{F487D1B0-3A7D-5844-8D8D-BBF7DA206B0E}">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6D9FF140-3DD5-0E4E-B0F7-2032B5C51916}">
      <dgm:prSet phldrT="[Texte]" custT="1"/>
      <dgm:spPr>
        <a:solidFill>
          <a:schemeClr val="accent6"/>
        </a:solidFill>
      </dgm:spPr>
      <dgm:t>
        <a:bodyPr/>
        <a:lstStyle/>
        <a:p>
          <a:pPr>
            <a:lnSpc>
              <a:spcPct val="100000"/>
            </a:lnSpc>
            <a:spcBef>
              <a:spcPts val="0"/>
            </a:spcBef>
            <a:spcAft>
              <a:spcPts val="0"/>
            </a:spcAft>
          </a:pPr>
          <a:r>
            <a:rPr lang="fr-FR" sz="1200" dirty="0" smtClean="0">
              <a:latin typeface="+mn-lt"/>
              <a:cs typeface="Chams  Bold"/>
            </a:rPr>
            <a:t>Observation des pratiques</a:t>
          </a:r>
          <a:endParaRPr lang="fr-FR" sz="1200" dirty="0">
            <a:latin typeface="+mn-lt"/>
            <a:cs typeface="Chams  Bold"/>
          </a:endParaRPr>
        </a:p>
      </dgm:t>
    </dgm:pt>
    <dgm:pt modelId="{A247B9F6-BBFF-D34E-B056-6B11812C364C}" type="parTrans" cxnId="{31A9676C-FB5E-FB4A-9EBB-6AECCA49E074}">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86B491AB-C6F7-DA44-BCAB-2202D0EC1542}" type="sibTrans" cxnId="{31A9676C-FB5E-FB4A-9EBB-6AECCA49E074}">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A598F610-67D3-DD4A-90DB-8A9E0D791014}">
      <dgm:prSet phldrT="[Texte]" custT="1"/>
      <dgm:spPr/>
      <dgm:t>
        <a:bodyPr/>
        <a:lstStyle/>
        <a:p>
          <a:pPr>
            <a:lnSpc>
              <a:spcPct val="100000"/>
            </a:lnSpc>
            <a:spcBef>
              <a:spcPts val="0"/>
            </a:spcBef>
            <a:spcAft>
              <a:spcPts val="0"/>
            </a:spcAft>
          </a:pPr>
          <a:r>
            <a:rPr lang="fr-FR" sz="1200" dirty="0" smtClean="0">
              <a:latin typeface="+mn-lt"/>
              <a:cs typeface="Chams  Bold"/>
            </a:rPr>
            <a:t>Consultation</a:t>
          </a:r>
        </a:p>
        <a:p>
          <a:pPr>
            <a:lnSpc>
              <a:spcPct val="100000"/>
            </a:lnSpc>
            <a:spcBef>
              <a:spcPts val="0"/>
            </a:spcBef>
            <a:spcAft>
              <a:spcPts val="0"/>
            </a:spcAft>
          </a:pPr>
          <a:r>
            <a:rPr lang="fr-FR" sz="1200" dirty="0" smtClean="0">
              <a:latin typeface="+mn-lt"/>
              <a:cs typeface="Chams  Bold"/>
            </a:rPr>
            <a:t>de groupe</a:t>
          </a:r>
        </a:p>
        <a:p>
          <a:pPr>
            <a:lnSpc>
              <a:spcPct val="100000"/>
            </a:lnSpc>
            <a:spcBef>
              <a:spcPts val="0"/>
            </a:spcBef>
            <a:spcAft>
              <a:spcPts val="0"/>
            </a:spcAft>
          </a:pPr>
          <a:r>
            <a:rPr lang="fr-FR" sz="1000" dirty="0" smtClean="0">
              <a:latin typeface="+mn-lt"/>
              <a:cs typeface="Chams  Bold"/>
            </a:rPr>
            <a:t>(résolution de problèmes)</a:t>
          </a:r>
          <a:endParaRPr lang="fr-FR" sz="1000" dirty="0">
            <a:latin typeface="+mn-lt"/>
            <a:cs typeface="Chams  Bold"/>
          </a:endParaRPr>
        </a:p>
      </dgm:t>
    </dgm:pt>
    <dgm:pt modelId="{4685E58D-6C49-7E43-A206-F4875C3EF215}" type="parTrans" cxnId="{BDFB446E-F8D7-1943-B0A6-6D3574F8E3BA}">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15BAB68C-7767-494B-A52F-82DF4A39905C}" type="sibTrans" cxnId="{BDFB446E-F8D7-1943-B0A6-6D3574F8E3BA}">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002BC700-9E64-DC4B-8561-A328E6C77EED}">
      <dgm:prSet phldrT="[Texte]" custT="1"/>
      <dgm:spPr>
        <a:solidFill>
          <a:schemeClr val="accent6"/>
        </a:solidFill>
      </dgm:spPr>
      <dgm:t>
        <a:bodyPr/>
        <a:lstStyle/>
        <a:p>
          <a:pPr>
            <a:lnSpc>
              <a:spcPct val="100000"/>
            </a:lnSpc>
            <a:spcBef>
              <a:spcPts val="0"/>
            </a:spcBef>
            <a:spcAft>
              <a:spcPts val="0"/>
            </a:spcAft>
          </a:pPr>
          <a:r>
            <a:rPr lang="fr-FR" sz="1200" dirty="0" smtClean="0">
              <a:latin typeface="+mn-lt"/>
              <a:cs typeface="Chams  Bold"/>
            </a:rPr>
            <a:t>Consultation individuelle</a:t>
          </a:r>
          <a:endParaRPr lang="fr-FR" sz="1200" dirty="0">
            <a:latin typeface="+mn-lt"/>
            <a:cs typeface="Chams  Bold"/>
          </a:endParaRPr>
        </a:p>
      </dgm:t>
    </dgm:pt>
    <dgm:pt modelId="{5F48E0CF-D2F1-814E-BE71-0EE324A7FECF}" type="parTrans" cxnId="{1CDAAF4A-4285-ED40-90D6-FE9ED3C646E9}">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2AD379AD-D8DE-A94F-95B2-09CDDBE9264B}" type="sibTrans" cxnId="{1CDAAF4A-4285-ED40-90D6-FE9ED3C646E9}">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7A856C3E-5B13-F745-8282-99400C2EB3A9}">
      <dgm:prSet phldrT="[Texte]" custT="1"/>
      <dgm:spPr>
        <a:solidFill>
          <a:schemeClr val="accent3"/>
        </a:solidFill>
      </dgm:spPr>
      <dgm:t>
        <a:bodyPr/>
        <a:lstStyle/>
        <a:p>
          <a:pPr>
            <a:lnSpc>
              <a:spcPct val="100000"/>
            </a:lnSpc>
            <a:spcBef>
              <a:spcPts val="0"/>
            </a:spcBef>
            <a:spcAft>
              <a:spcPts val="0"/>
            </a:spcAft>
          </a:pPr>
          <a:r>
            <a:rPr lang="fr-FR" sz="1200" dirty="0" smtClean="0">
              <a:latin typeface="+mn-lt"/>
              <a:cs typeface="Chams  Bold"/>
            </a:rPr>
            <a:t>Consultation brève</a:t>
          </a:r>
          <a:endParaRPr lang="fr-FR" sz="1200" dirty="0">
            <a:latin typeface="+mn-lt"/>
            <a:cs typeface="Chams  Bold"/>
          </a:endParaRPr>
        </a:p>
      </dgm:t>
    </dgm:pt>
    <dgm:pt modelId="{8C282014-956E-C147-B4F2-008E7E4E6E6D}" type="parTrans" cxnId="{40687C48-7670-EF4F-9548-90F7EDC173CC}">
      <dgm:prSet/>
      <dgm:spPr/>
      <dgm:t>
        <a:bodyPr/>
        <a:lstStyle/>
        <a:p>
          <a:pPr>
            <a:lnSpc>
              <a:spcPct val="100000"/>
            </a:lnSpc>
            <a:spcBef>
              <a:spcPts val="0"/>
            </a:spcBef>
            <a:spcAft>
              <a:spcPts val="0"/>
            </a:spcAft>
          </a:pPr>
          <a:endParaRPr lang="fr-FR" sz="1200">
            <a:solidFill>
              <a:schemeClr val="tx1"/>
            </a:solidFill>
            <a:latin typeface="+mn-lt"/>
            <a:cs typeface="Chams  Bold"/>
          </a:endParaRPr>
        </a:p>
      </dgm:t>
    </dgm:pt>
    <dgm:pt modelId="{44CC6EE3-4D75-A343-8AEF-D97D56AFB79D}" type="sibTrans" cxnId="{40687C48-7670-EF4F-9548-90F7EDC173CC}">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93EB161C-4325-4C48-8C5C-DF6D4CEF4776}">
      <dgm:prSet phldrT="[Texte]" custT="1"/>
      <dgm:spPr>
        <a:solidFill>
          <a:srgbClr val="7030A0"/>
        </a:solidFill>
      </dgm:spPr>
      <dgm:t>
        <a:bodyPr/>
        <a:lstStyle/>
        <a:p>
          <a:pPr>
            <a:lnSpc>
              <a:spcPct val="100000"/>
            </a:lnSpc>
            <a:spcBef>
              <a:spcPts val="0"/>
            </a:spcBef>
            <a:spcAft>
              <a:spcPts val="0"/>
            </a:spcAft>
          </a:pPr>
          <a:r>
            <a:rPr lang="fr-FR" sz="1200" dirty="0" smtClean="0">
              <a:latin typeface="+mn-lt"/>
              <a:cs typeface="Chams  Bold"/>
            </a:rPr>
            <a:t>Activités structurées </a:t>
          </a:r>
          <a:r>
            <a:rPr lang="fr-FR" sz="1100" dirty="0" smtClean="0">
              <a:latin typeface="+mn-lt"/>
              <a:cs typeface="Chams  Bold"/>
            </a:rPr>
            <a:t>(programme de formation)</a:t>
          </a:r>
          <a:endParaRPr lang="fr-FR" sz="1100" dirty="0">
            <a:latin typeface="+mn-lt"/>
            <a:cs typeface="Chams  Bold"/>
          </a:endParaRPr>
        </a:p>
      </dgm:t>
    </dgm:pt>
    <dgm:pt modelId="{5375D4E5-64C9-3D4D-9116-A2848839BDE8}" type="parTrans" cxnId="{18BD9EC1-A3C6-A242-929B-3D8A96D4AF44}">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8003167D-9C44-4043-9F3F-C025C9219DEF}" type="sibTrans" cxnId="{18BD9EC1-A3C6-A242-929B-3D8A96D4AF44}">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67DD00B7-E65D-EA4F-8547-2D41D369D2B3}">
      <dgm:prSet phldrT="[Texte]" custT="1"/>
      <dgm:spPr>
        <a:solidFill>
          <a:schemeClr val="accent3"/>
        </a:solidFill>
      </dgm:spPr>
      <dgm:t>
        <a:bodyPr/>
        <a:lstStyle/>
        <a:p>
          <a:pPr>
            <a:lnSpc>
              <a:spcPct val="100000"/>
            </a:lnSpc>
            <a:spcBef>
              <a:spcPts val="0"/>
            </a:spcBef>
            <a:spcAft>
              <a:spcPts val="0"/>
            </a:spcAft>
          </a:pPr>
          <a:r>
            <a:rPr lang="fr-FR" sz="1200" dirty="0" smtClean="0">
              <a:latin typeface="+mn-lt"/>
              <a:cs typeface="Chams  Bold"/>
            </a:rPr>
            <a:t>Consultation de groupe </a:t>
          </a:r>
          <a:r>
            <a:rPr lang="fr-FR" sz="1000" dirty="0" smtClean="0">
              <a:latin typeface="+mn-lt"/>
              <a:cs typeface="Chams  Bold"/>
            </a:rPr>
            <a:t>(étude de cas)</a:t>
          </a:r>
          <a:endParaRPr lang="fr-FR" sz="1000" dirty="0">
            <a:latin typeface="+mn-lt"/>
            <a:cs typeface="Chams  Bold"/>
          </a:endParaRPr>
        </a:p>
      </dgm:t>
    </dgm:pt>
    <dgm:pt modelId="{B099D0A8-6BEC-664A-AA1C-1455162562E7}" type="parTrans" cxnId="{E5006867-59C5-614F-8904-D54D65D14381}">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84490779-225F-C94F-A626-597F03407D6B}" type="sibTrans" cxnId="{E5006867-59C5-614F-8904-D54D65D14381}">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F5C09221-88A2-034B-AC8F-E1BE01625BCD}">
      <dgm:prSet phldrT="[Texte]" custT="1"/>
      <dgm:spPr>
        <a:solidFill>
          <a:srgbClr val="7030A0"/>
        </a:solidFill>
      </dgm:spPr>
      <dgm:t>
        <a:bodyPr/>
        <a:lstStyle/>
        <a:p>
          <a:pPr>
            <a:lnSpc>
              <a:spcPct val="100000"/>
            </a:lnSpc>
            <a:spcBef>
              <a:spcPts val="0"/>
            </a:spcBef>
            <a:spcAft>
              <a:spcPts val="0"/>
            </a:spcAft>
          </a:pPr>
          <a:r>
            <a:rPr lang="fr-FR" sz="1200" dirty="0" smtClean="0">
              <a:latin typeface="+mn-lt"/>
              <a:cs typeface="Chams  Bold"/>
            </a:rPr>
            <a:t>Activités ponctuelles </a:t>
          </a:r>
          <a:r>
            <a:rPr lang="fr-FR" sz="1100" dirty="0" smtClean="0">
              <a:latin typeface="+mn-lt"/>
              <a:cs typeface="Chams  Bold"/>
            </a:rPr>
            <a:t>(Capsules pédagogiques, conférences, colloques...)</a:t>
          </a:r>
          <a:endParaRPr lang="fr-FR" sz="1100" dirty="0">
            <a:latin typeface="+mn-lt"/>
            <a:cs typeface="Chams  Bold"/>
          </a:endParaRPr>
        </a:p>
      </dgm:t>
    </dgm:pt>
    <dgm:pt modelId="{B95318DB-E2A7-3643-96AE-646F3C1B1ACA}" type="parTrans" cxnId="{A59DB922-2AEF-E142-A65A-3DA3BE02B033}">
      <dgm:prSet/>
      <dgm:spPr/>
      <dgm:t>
        <a:bodyPr/>
        <a:lstStyle/>
        <a:p>
          <a:endParaRPr lang="fr-CA">
            <a:solidFill>
              <a:schemeClr val="tx1"/>
            </a:solidFill>
            <a:latin typeface="+mn-lt"/>
          </a:endParaRPr>
        </a:p>
      </dgm:t>
    </dgm:pt>
    <dgm:pt modelId="{E5C12C9D-131D-5644-84CA-28A91015AB95}" type="sibTrans" cxnId="{A59DB922-2AEF-E142-A65A-3DA3BE02B033}">
      <dgm:prSet/>
      <dgm:spPr/>
      <dgm:t>
        <a:bodyPr/>
        <a:lstStyle/>
        <a:p>
          <a:endParaRPr lang="fr-CA"/>
        </a:p>
      </dgm:t>
    </dgm:pt>
    <dgm:pt modelId="{17AB7002-2FBC-C448-AB6F-2FFDC0A76FAA}">
      <dgm:prSet phldrT="[Texte]" custT="1"/>
      <dgm:spPr>
        <a:solidFill>
          <a:srgbClr val="7030A0"/>
        </a:solidFill>
      </dgm:spPr>
      <dgm:t>
        <a:bodyPr/>
        <a:lstStyle/>
        <a:p>
          <a:pPr>
            <a:lnSpc>
              <a:spcPct val="100000"/>
            </a:lnSpc>
            <a:spcBef>
              <a:spcPts val="0"/>
            </a:spcBef>
            <a:spcAft>
              <a:spcPts val="0"/>
            </a:spcAft>
          </a:pPr>
          <a:r>
            <a:rPr lang="fr-FR" sz="1200" dirty="0" smtClean="0">
              <a:latin typeface="+mn-lt"/>
              <a:cs typeface="Chams  Bold"/>
            </a:rPr>
            <a:t>Cours crédités</a:t>
          </a:r>
          <a:endParaRPr lang="fr-FR" sz="1200" dirty="0">
            <a:latin typeface="+mn-lt"/>
            <a:cs typeface="Chams  Bold"/>
          </a:endParaRPr>
        </a:p>
      </dgm:t>
    </dgm:pt>
    <dgm:pt modelId="{D93E9729-FEEA-0746-A021-199F0859A9DB}" type="parTrans" cxnId="{B8E342FE-1DC0-3845-A45E-27749A84DB5F}">
      <dgm:prSet/>
      <dgm:spPr/>
      <dgm:t>
        <a:bodyPr/>
        <a:lstStyle/>
        <a:p>
          <a:endParaRPr lang="fr-CA">
            <a:solidFill>
              <a:schemeClr val="tx1"/>
            </a:solidFill>
            <a:latin typeface="+mn-lt"/>
          </a:endParaRPr>
        </a:p>
      </dgm:t>
    </dgm:pt>
    <dgm:pt modelId="{537E1457-C3B5-EC4A-812E-AEC451B02AB0}" type="sibTrans" cxnId="{B8E342FE-1DC0-3845-A45E-27749A84DB5F}">
      <dgm:prSet/>
      <dgm:spPr/>
      <dgm:t>
        <a:bodyPr/>
        <a:lstStyle/>
        <a:p>
          <a:endParaRPr lang="fr-CA"/>
        </a:p>
      </dgm:t>
    </dgm:pt>
    <dgm:pt modelId="{8DE97E1E-F252-9C46-9AAF-4920DD74DC69}" type="pres">
      <dgm:prSet presAssocID="{0226570D-A323-6F45-9F69-CC040AE608C9}" presName="Name0" presStyleCnt="0">
        <dgm:presLayoutVars>
          <dgm:chMax val="1"/>
          <dgm:chPref val="1"/>
          <dgm:dir/>
          <dgm:animOne val="branch"/>
          <dgm:animLvl val="lvl"/>
        </dgm:presLayoutVars>
      </dgm:prSet>
      <dgm:spPr/>
      <dgm:t>
        <a:bodyPr/>
        <a:lstStyle/>
        <a:p>
          <a:endParaRPr lang="fr-FR"/>
        </a:p>
      </dgm:t>
    </dgm:pt>
    <dgm:pt modelId="{0860BDED-0B88-634B-8D62-2474D2EB808D}" type="pres">
      <dgm:prSet presAssocID="{3FAEC23E-3C47-5F48-8DC5-628F312FE6DC}" presName="textCenter" presStyleLbl="node1" presStyleIdx="0" presStyleCnt="15" custScaleX="150873" custScaleY="77980" custLinFactNeighborX="-7813" custLinFactNeighborY="-9235"/>
      <dgm:spPr/>
      <dgm:t>
        <a:bodyPr/>
        <a:lstStyle/>
        <a:p>
          <a:endParaRPr lang="fr-FR"/>
        </a:p>
      </dgm:t>
    </dgm:pt>
    <dgm:pt modelId="{19987FE2-E6A8-0045-BBE7-C5920FE34FF0}" type="pres">
      <dgm:prSet presAssocID="{3FAEC23E-3C47-5F48-8DC5-628F312FE6DC}" presName="cycle_1" presStyleCnt="0"/>
      <dgm:spPr/>
      <dgm:t>
        <a:bodyPr/>
        <a:lstStyle/>
        <a:p>
          <a:endParaRPr lang="fr-CA"/>
        </a:p>
      </dgm:t>
    </dgm:pt>
    <dgm:pt modelId="{8BB07972-BB07-6E4A-8CBF-E200975F2798}" type="pres">
      <dgm:prSet presAssocID="{E5917091-D51F-1449-9455-33D1B27CD463}" presName="childCenter1" presStyleLbl="node1" presStyleIdx="1" presStyleCnt="15" custScaleX="160431" custScaleY="73505" custLinFactNeighborX="-60365" custLinFactNeighborY="51377"/>
      <dgm:spPr/>
      <dgm:t>
        <a:bodyPr/>
        <a:lstStyle/>
        <a:p>
          <a:endParaRPr lang="fr-FR"/>
        </a:p>
      </dgm:t>
    </dgm:pt>
    <dgm:pt modelId="{26F1B59D-3CFF-BA4E-BE6C-DD3B8598F785}" type="pres">
      <dgm:prSet presAssocID="{B76AC9AC-4C6B-6A49-97EF-AC37B53A2806}" presName="Name141" presStyleLbl="parChTrans1D3" presStyleIdx="0" presStyleCnt="11"/>
      <dgm:spPr/>
      <dgm:t>
        <a:bodyPr/>
        <a:lstStyle/>
        <a:p>
          <a:endParaRPr lang="fr-FR"/>
        </a:p>
      </dgm:t>
    </dgm:pt>
    <dgm:pt modelId="{A089118C-A05E-3F4A-B356-5DAA9FC4F8C7}" type="pres">
      <dgm:prSet presAssocID="{55F5012F-C02C-2647-B2FD-AC7FC951A3D9}" presName="text1" presStyleLbl="node1" presStyleIdx="2" presStyleCnt="15" custScaleY="50832" custRadScaleRad="259899" custRadScaleInc="-65775">
        <dgm:presLayoutVars>
          <dgm:bulletEnabled val="1"/>
        </dgm:presLayoutVars>
      </dgm:prSet>
      <dgm:spPr/>
      <dgm:t>
        <a:bodyPr/>
        <a:lstStyle/>
        <a:p>
          <a:endParaRPr lang="fr-FR"/>
        </a:p>
      </dgm:t>
    </dgm:pt>
    <dgm:pt modelId="{CC7FF772-45AE-AC42-AB53-E8202D14B989}" type="pres">
      <dgm:prSet presAssocID="{A247B9F6-BBFF-D34E-B056-6B11812C364C}" presName="Name141" presStyleLbl="parChTrans1D3" presStyleIdx="1" presStyleCnt="11"/>
      <dgm:spPr/>
      <dgm:t>
        <a:bodyPr/>
        <a:lstStyle/>
        <a:p>
          <a:endParaRPr lang="fr-FR"/>
        </a:p>
      </dgm:t>
    </dgm:pt>
    <dgm:pt modelId="{2B9C5A77-0812-7041-A2F8-2D17EF19EA29}" type="pres">
      <dgm:prSet presAssocID="{6D9FF140-3DD5-0E4E-B0F7-2032B5C51916}" presName="text1" presStyleLbl="node1" presStyleIdx="3" presStyleCnt="15" custScaleX="113695" custScaleY="77735" custRadScaleRad="236899" custRadScaleInc="-175363">
        <dgm:presLayoutVars>
          <dgm:bulletEnabled val="1"/>
        </dgm:presLayoutVars>
      </dgm:prSet>
      <dgm:spPr/>
      <dgm:t>
        <a:bodyPr/>
        <a:lstStyle/>
        <a:p>
          <a:endParaRPr lang="fr-FR"/>
        </a:p>
      </dgm:t>
    </dgm:pt>
    <dgm:pt modelId="{5F74CF78-13EB-7B40-A2D5-B577853AE3E6}" type="pres">
      <dgm:prSet presAssocID="{4685E58D-6C49-7E43-A206-F4875C3EF215}" presName="Name141" presStyleLbl="parChTrans1D3" presStyleIdx="2" presStyleCnt="11"/>
      <dgm:spPr/>
      <dgm:t>
        <a:bodyPr/>
        <a:lstStyle/>
        <a:p>
          <a:endParaRPr lang="fr-FR"/>
        </a:p>
      </dgm:t>
    </dgm:pt>
    <dgm:pt modelId="{55759CB9-7624-AE42-8008-23859870B4E9}" type="pres">
      <dgm:prSet presAssocID="{A598F610-67D3-DD4A-90DB-8A9E0D791014}" presName="text1" presStyleLbl="node1" presStyleIdx="4" presStyleCnt="15" custScaleX="156895" custScaleY="81059" custRadScaleRad="262867" custRadScaleInc="-361135">
        <dgm:presLayoutVars>
          <dgm:bulletEnabled val="1"/>
        </dgm:presLayoutVars>
      </dgm:prSet>
      <dgm:spPr/>
      <dgm:t>
        <a:bodyPr/>
        <a:lstStyle/>
        <a:p>
          <a:endParaRPr lang="fr-FR"/>
        </a:p>
      </dgm:t>
    </dgm:pt>
    <dgm:pt modelId="{84C26B57-D580-A044-856D-1B27F19B3860}" type="pres">
      <dgm:prSet presAssocID="{5F48E0CF-D2F1-814E-BE71-0EE324A7FECF}" presName="Name141" presStyleLbl="parChTrans1D3" presStyleIdx="3" presStyleCnt="11"/>
      <dgm:spPr/>
      <dgm:t>
        <a:bodyPr/>
        <a:lstStyle/>
        <a:p>
          <a:endParaRPr lang="fr-FR"/>
        </a:p>
      </dgm:t>
    </dgm:pt>
    <dgm:pt modelId="{ADF216ED-C7EC-E145-9288-EF014C407AB6}" type="pres">
      <dgm:prSet presAssocID="{002BC700-9E64-DC4B-8561-A328E6C77EED}" presName="text1" presStyleLbl="node1" presStyleIdx="5" presStyleCnt="15" custScaleX="147068" custScaleY="61745" custRadScaleRad="187792" custRadScaleInc="251679">
        <dgm:presLayoutVars>
          <dgm:bulletEnabled val="1"/>
        </dgm:presLayoutVars>
      </dgm:prSet>
      <dgm:spPr/>
      <dgm:t>
        <a:bodyPr/>
        <a:lstStyle/>
        <a:p>
          <a:endParaRPr lang="fr-FR"/>
        </a:p>
      </dgm:t>
    </dgm:pt>
    <dgm:pt modelId="{D5A1F415-79FE-644B-BDCE-E8D587194917}" type="pres">
      <dgm:prSet presAssocID="{182DCBA2-864B-0246-8237-03BF0227D076}" presName="Name144" presStyleLbl="parChTrans1D2" presStyleIdx="0" presStyleCnt="3"/>
      <dgm:spPr/>
      <dgm:t>
        <a:bodyPr/>
        <a:lstStyle/>
        <a:p>
          <a:endParaRPr lang="fr-FR"/>
        </a:p>
      </dgm:t>
    </dgm:pt>
    <dgm:pt modelId="{84D1FA91-7A87-CF40-9BB0-D808969E02AE}" type="pres">
      <dgm:prSet presAssocID="{3FAEC23E-3C47-5F48-8DC5-628F312FE6DC}" presName="cycle_2" presStyleCnt="0"/>
      <dgm:spPr/>
      <dgm:t>
        <a:bodyPr/>
        <a:lstStyle/>
        <a:p>
          <a:endParaRPr lang="fr-CA"/>
        </a:p>
      </dgm:t>
    </dgm:pt>
    <dgm:pt modelId="{8C9353F9-12D4-9143-A646-7A59765199C9}" type="pres">
      <dgm:prSet presAssocID="{025BD884-78B3-FF47-B6A7-1D61FEAEDDA1}" presName="childCenter2" presStyleLbl="node1" presStyleIdx="6" presStyleCnt="15" custScaleX="168048" custScaleY="76962" custLinFactNeighborX="16840" custLinFactNeighborY="-48130"/>
      <dgm:spPr/>
      <dgm:t>
        <a:bodyPr/>
        <a:lstStyle/>
        <a:p>
          <a:endParaRPr lang="fr-FR"/>
        </a:p>
      </dgm:t>
    </dgm:pt>
    <dgm:pt modelId="{EE359F03-AC54-0E4E-80D6-3D3135544858}" type="pres">
      <dgm:prSet presAssocID="{4A0FDAE2-BE3D-444E-9EFD-240469EE1BE5}" presName="Name218" presStyleLbl="parChTrans1D3" presStyleIdx="4" presStyleCnt="11" custSzX="517544"/>
      <dgm:spPr/>
      <dgm:t>
        <a:bodyPr/>
        <a:lstStyle/>
        <a:p>
          <a:endParaRPr lang="fr-FR"/>
        </a:p>
      </dgm:t>
    </dgm:pt>
    <dgm:pt modelId="{DCD4F58F-0ACD-B04F-A372-E01A632F759D}" type="pres">
      <dgm:prSet presAssocID="{318A71DD-E843-4549-8C7F-0404AFFC6B72}" presName="text2" presStyleLbl="node1" presStyleIdx="7" presStyleCnt="15" custScaleX="120334" custScaleY="77067" custRadScaleRad="193565" custRadScaleInc="43568">
        <dgm:presLayoutVars>
          <dgm:bulletEnabled val="1"/>
        </dgm:presLayoutVars>
      </dgm:prSet>
      <dgm:spPr/>
      <dgm:t>
        <a:bodyPr/>
        <a:lstStyle/>
        <a:p>
          <a:endParaRPr lang="fr-FR"/>
        </a:p>
      </dgm:t>
    </dgm:pt>
    <dgm:pt modelId="{84B2E121-9B6E-9D4F-A931-C395B865012C}" type="pres">
      <dgm:prSet presAssocID="{EC3F8E7D-585E-2946-9924-7753AE73BA45}" presName="Name218" presStyleLbl="parChTrans1D3" presStyleIdx="5" presStyleCnt="11" custSzX="517544"/>
      <dgm:spPr/>
      <dgm:t>
        <a:bodyPr/>
        <a:lstStyle/>
        <a:p>
          <a:endParaRPr lang="fr-FR"/>
        </a:p>
      </dgm:t>
    </dgm:pt>
    <dgm:pt modelId="{4E815247-2FD9-AB41-A3F6-679B595B0E96}" type="pres">
      <dgm:prSet presAssocID="{076E410C-570C-7544-A9EF-27BB4F78EF40}" presName="text2" presStyleLbl="node1" presStyleIdx="8" presStyleCnt="15" custScaleX="151474" custScaleY="58888" custRadScaleRad="26354" custRadScaleInc="-283232">
        <dgm:presLayoutVars>
          <dgm:bulletEnabled val="1"/>
        </dgm:presLayoutVars>
      </dgm:prSet>
      <dgm:spPr/>
      <dgm:t>
        <a:bodyPr/>
        <a:lstStyle/>
        <a:p>
          <a:endParaRPr lang="fr-FR"/>
        </a:p>
      </dgm:t>
    </dgm:pt>
    <dgm:pt modelId="{E71543B3-7DF8-4B48-9105-050E00CAB51C}" type="pres">
      <dgm:prSet presAssocID="{8C282014-956E-C147-B4F2-008E7E4E6E6D}" presName="Name218" presStyleLbl="parChTrans1D3" presStyleIdx="6" presStyleCnt="11" custSzX="517544"/>
      <dgm:spPr/>
      <dgm:t>
        <a:bodyPr/>
        <a:lstStyle/>
        <a:p>
          <a:endParaRPr lang="fr-FR"/>
        </a:p>
      </dgm:t>
    </dgm:pt>
    <dgm:pt modelId="{13AAF302-3034-7345-B07A-468D6C4291F0}" type="pres">
      <dgm:prSet presAssocID="{7A856C3E-5B13-F745-8282-99400C2EB3A9}" presName="text2" presStyleLbl="node1" presStyleIdx="9" presStyleCnt="15" custScaleX="113258" custScaleY="54135" custRadScaleRad="162627" custRadScaleInc="-189253">
        <dgm:presLayoutVars>
          <dgm:bulletEnabled val="1"/>
        </dgm:presLayoutVars>
      </dgm:prSet>
      <dgm:spPr/>
      <dgm:t>
        <a:bodyPr/>
        <a:lstStyle/>
        <a:p>
          <a:endParaRPr lang="fr-FR"/>
        </a:p>
      </dgm:t>
    </dgm:pt>
    <dgm:pt modelId="{3C258772-7078-FC42-9A30-71422255FEE7}" type="pres">
      <dgm:prSet presAssocID="{B099D0A8-6BEC-664A-AA1C-1455162562E7}" presName="Name218" presStyleLbl="parChTrans1D3" presStyleIdx="7" presStyleCnt="11"/>
      <dgm:spPr/>
      <dgm:t>
        <a:bodyPr/>
        <a:lstStyle/>
        <a:p>
          <a:endParaRPr lang="fr-FR"/>
        </a:p>
      </dgm:t>
    </dgm:pt>
    <dgm:pt modelId="{2530846D-9C57-9E42-965A-346C32F712F4}" type="pres">
      <dgm:prSet presAssocID="{67DD00B7-E65D-EA4F-8547-2D41D369D2B3}" presName="text2" presStyleLbl="node1" presStyleIdx="10" presStyleCnt="15" custScaleX="138936" custScaleY="71623" custRadScaleRad="111539" custRadScaleInc="-285622">
        <dgm:presLayoutVars>
          <dgm:bulletEnabled val="1"/>
        </dgm:presLayoutVars>
      </dgm:prSet>
      <dgm:spPr/>
      <dgm:t>
        <a:bodyPr/>
        <a:lstStyle/>
        <a:p>
          <a:endParaRPr lang="fr-FR"/>
        </a:p>
      </dgm:t>
    </dgm:pt>
    <dgm:pt modelId="{522BC24E-B262-C64B-8C8D-18BE81646CC3}" type="pres">
      <dgm:prSet presAssocID="{4C2E10E5-5E88-D248-A4F7-95B90DD1D87B}" presName="Name221" presStyleLbl="parChTrans1D2" presStyleIdx="1" presStyleCnt="3" custScaleX="13488"/>
      <dgm:spPr/>
      <dgm:t>
        <a:bodyPr/>
        <a:lstStyle/>
        <a:p>
          <a:endParaRPr lang="fr-FR"/>
        </a:p>
      </dgm:t>
    </dgm:pt>
    <dgm:pt modelId="{3FC852AD-008A-8743-AC56-14F3A79C02C3}" type="pres">
      <dgm:prSet presAssocID="{3FAEC23E-3C47-5F48-8DC5-628F312FE6DC}" presName="cycle_3" presStyleCnt="0"/>
      <dgm:spPr/>
      <dgm:t>
        <a:bodyPr/>
        <a:lstStyle/>
        <a:p>
          <a:endParaRPr lang="fr-CA"/>
        </a:p>
      </dgm:t>
    </dgm:pt>
    <dgm:pt modelId="{67F5A009-A4ED-D743-94CE-CC4875A5A7CD}" type="pres">
      <dgm:prSet presAssocID="{915479AA-1B96-D74E-A2DD-3A37FE39364C}" presName="childCenter3" presStyleLbl="node1" presStyleIdx="11" presStyleCnt="15" custScaleX="193352" custScaleY="69532" custLinFactNeighborX="44418" custLinFactNeighborY="-81217"/>
      <dgm:spPr/>
      <dgm:t>
        <a:bodyPr/>
        <a:lstStyle/>
        <a:p>
          <a:endParaRPr lang="fr-FR"/>
        </a:p>
      </dgm:t>
    </dgm:pt>
    <dgm:pt modelId="{ED48CA36-F14B-2C46-A6D2-3AEC560BDDB8}" type="pres">
      <dgm:prSet presAssocID="{5375D4E5-64C9-3D4D-9116-A2848839BDE8}" presName="Name285" presStyleLbl="parChTrans1D3" presStyleIdx="8" presStyleCnt="11"/>
      <dgm:spPr/>
      <dgm:t>
        <a:bodyPr/>
        <a:lstStyle/>
        <a:p>
          <a:endParaRPr lang="fr-FR"/>
        </a:p>
      </dgm:t>
    </dgm:pt>
    <dgm:pt modelId="{0AC15DA3-6AE0-9B44-9745-08A34106C2C0}" type="pres">
      <dgm:prSet presAssocID="{93EB161C-4325-4C48-8C5C-DF6D4CEF4776}" presName="text3" presStyleLbl="node1" presStyleIdx="12" presStyleCnt="15" custScaleX="190995" custScaleY="70512" custRadScaleRad="248882" custRadScaleInc="-215146">
        <dgm:presLayoutVars>
          <dgm:bulletEnabled val="1"/>
        </dgm:presLayoutVars>
      </dgm:prSet>
      <dgm:spPr/>
      <dgm:t>
        <a:bodyPr/>
        <a:lstStyle/>
        <a:p>
          <a:endParaRPr lang="fr-FR"/>
        </a:p>
      </dgm:t>
    </dgm:pt>
    <dgm:pt modelId="{B6421A36-A2D4-EB49-90C9-23E9F1ED1DC2}" type="pres">
      <dgm:prSet presAssocID="{B95318DB-E2A7-3643-96AE-646F3C1B1ACA}" presName="Name285" presStyleLbl="parChTrans1D3" presStyleIdx="9" presStyleCnt="11"/>
      <dgm:spPr/>
      <dgm:t>
        <a:bodyPr/>
        <a:lstStyle/>
        <a:p>
          <a:endParaRPr lang="fr-CA"/>
        </a:p>
      </dgm:t>
    </dgm:pt>
    <dgm:pt modelId="{1D724E54-27BE-6D45-9874-5BA543D30136}" type="pres">
      <dgm:prSet presAssocID="{F5C09221-88A2-034B-AC8F-E1BE01625BCD}" presName="text3" presStyleLbl="node1" presStyleIdx="13" presStyleCnt="15" custScaleX="209972" custScaleY="80061" custRadScaleRad="300684" custRadScaleInc="287289">
        <dgm:presLayoutVars>
          <dgm:bulletEnabled val="1"/>
        </dgm:presLayoutVars>
      </dgm:prSet>
      <dgm:spPr/>
      <dgm:t>
        <a:bodyPr/>
        <a:lstStyle/>
        <a:p>
          <a:endParaRPr lang="fr-CA"/>
        </a:p>
      </dgm:t>
    </dgm:pt>
    <dgm:pt modelId="{47337EC5-4B17-D241-AFC6-F63E0405CFDD}" type="pres">
      <dgm:prSet presAssocID="{D93E9729-FEEA-0746-A021-199F0859A9DB}" presName="Name285" presStyleLbl="parChTrans1D3" presStyleIdx="10" presStyleCnt="11"/>
      <dgm:spPr/>
      <dgm:t>
        <a:bodyPr/>
        <a:lstStyle/>
        <a:p>
          <a:endParaRPr lang="fr-CA"/>
        </a:p>
      </dgm:t>
    </dgm:pt>
    <dgm:pt modelId="{291B21F6-2B70-B540-A8CB-2DDD496F6C9F}" type="pres">
      <dgm:prSet presAssocID="{17AB7002-2FBC-C448-AB6F-2FFDC0A76FAA}" presName="text3" presStyleLbl="node1" presStyleIdx="14" presStyleCnt="15" custScaleY="59462" custRadScaleRad="185592" custRadScaleInc="35259">
        <dgm:presLayoutVars>
          <dgm:bulletEnabled val="1"/>
        </dgm:presLayoutVars>
      </dgm:prSet>
      <dgm:spPr/>
      <dgm:t>
        <a:bodyPr/>
        <a:lstStyle/>
        <a:p>
          <a:endParaRPr lang="fr-CA"/>
        </a:p>
      </dgm:t>
    </dgm:pt>
    <dgm:pt modelId="{4281BC6E-5C50-1042-8B5E-60B13ED7E1DB}" type="pres">
      <dgm:prSet presAssocID="{362FC780-067D-174B-8BAB-71BC08CF30ED}" presName="Name288" presStyleLbl="parChTrans1D2" presStyleIdx="2" presStyleCnt="3"/>
      <dgm:spPr/>
      <dgm:t>
        <a:bodyPr/>
        <a:lstStyle/>
        <a:p>
          <a:endParaRPr lang="fr-FR"/>
        </a:p>
      </dgm:t>
    </dgm:pt>
  </dgm:ptLst>
  <dgm:cxnLst>
    <dgm:cxn modelId="{75752EDC-BD46-47F9-88FE-8AAFDCB93F93}" type="presOf" srcId="{7A856C3E-5B13-F745-8282-99400C2EB3A9}" destId="{13AAF302-3034-7345-B07A-468D6C4291F0}" srcOrd="0" destOrd="0" presId="urn:microsoft.com/office/officeart/2008/layout/RadialCluster"/>
    <dgm:cxn modelId="{A59DB922-2AEF-E142-A65A-3DA3BE02B033}" srcId="{915479AA-1B96-D74E-A2DD-3A37FE39364C}" destId="{F5C09221-88A2-034B-AC8F-E1BE01625BCD}" srcOrd="1" destOrd="0" parTransId="{B95318DB-E2A7-3643-96AE-646F3C1B1ACA}" sibTransId="{E5C12C9D-131D-5644-84CA-28A91015AB95}"/>
    <dgm:cxn modelId="{581E35A3-F7CB-4328-8DD8-17C24FFC0A10}" type="presOf" srcId="{EC3F8E7D-585E-2946-9924-7753AE73BA45}" destId="{84B2E121-9B6E-9D4F-A931-C395B865012C}" srcOrd="0" destOrd="0" presId="urn:microsoft.com/office/officeart/2008/layout/RadialCluster"/>
    <dgm:cxn modelId="{B9118BED-0908-4775-A074-148D3712CF21}" type="presOf" srcId="{D93E9729-FEEA-0746-A021-199F0859A9DB}" destId="{47337EC5-4B17-D241-AFC6-F63E0405CFDD}" srcOrd="0" destOrd="0" presId="urn:microsoft.com/office/officeart/2008/layout/RadialCluster"/>
    <dgm:cxn modelId="{FE50C748-BD50-4053-AABC-9EC3D26ABD5A}" type="presOf" srcId="{362FC780-067D-174B-8BAB-71BC08CF30ED}" destId="{4281BC6E-5C50-1042-8B5E-60B13ED7E1DB}" srcOrd="0" destOrd="0" presId="urn:microsoft.com/office/officeart/2008/layout/RadialCluster"/>
    <dgm:cxn modelId="{DECAEFC9-0091-40EA-80E1-8FE5B148AA3A}" type="presOf" srcId="{002BC700-9E64-DC4B-8561-A328E6C77EED}" destId="{ADF216ED-C7EC-E145-9288-EF014C407AB6}" srcOrd="0" destOrd="0" presId="urn:microsoft.com/office/officeart/2008/layout/RadialCluster"/>
    <dgm:cxn modelId="{E8890730-574E-477D-8AE9-385FE0183E2B}" type="presOf" srcId="{B95318DB-E2A7-3643-96AE-646F3C1B1ACA}" destId="{B6421A36-A2D4-EB49-90C9-23E9F1ED1DC2}" srcOrd="0" destOrd="0" presId="urn:microsoft.com/office/officeart/2008/layout/RadialCluster"/>
    <dgm:cxn modelId="{D10F503B-5CFA-4888-B003-BF2A91D5BCD4}" type="presOf" srcId="{F5C09221-88A2-034B-AC8F-E1BE01625BCD}" destId="{1D724E54-27BE-6D45-9874-5BA543D30136}" srcOrd="0" destOrd="0" presId="urn:microsoft.com/office/officeart/2008/layout/RadialCluster"/>
    <dgm:cxn modelId="{40687C48-7670-EF4F-9548-90F7EDC173CC}" srcId="{025BD884-78B3-FF47-B6A7-1D61FEAEDDA1}" destId="{7A856C3E-5B13-F745-8282-99400C2EB3A9}" srcOrd="2" destOrd="0" parTransId="{8C282014-956E-C147-B4F2-008E7E4E6E6D}" sibTransId="{44CC6EE3-4D75-A343-8AEF-D97D56AFB79D}"/>
    <dgm:cxn modelId="{924F929F-B233-4AF0-AD6E-B5C5171236FF}" type="presOf" srcId="{4C2E10E5-5E88-D248-A4F7-95B90DD1D87B}" destId="{522BC24E-B262-C64B-8C8D-18BE81646CC3}" srcOrd="0" destOrd="0" presId="urn:microsoft.com/office/officeart/2008/layout/RadialCluster"/>
    <dgm:cxn modelId="{2795A7EE-B9A9-48E8-93BF-463F129DA4C4}" type="presOf" srcId="{182DCBA2-864B-0246-8237-03BF0227D076}" destId="{D5A1F415-79FE-644B-BDCE-E8D587194917}" srcOrd="0" destOrd="0" presId="urn:microsoft.com/office/officeart/2008/layout/RadialCluster"/>
    <dgm:cxn modelId="{BE227DA4-22DF-FB4E-B9D8-4CB802DCA9B5}" srcId="{025BD884-78B3-FF47-B6A7-1D61FEAEDDA1}" destId="{076E410C-570C-7544-A9EF-27BB4F78EF40}" srcOrd="1" destOrd="0" parTransId="{EC3F8E7D-585E-2946-9924-7753AE73BA45}" sibTransId="{99E97C62-41EA-3D49-BD42-B4C0EE76D59B}"/>
    <dgm:cxn modelId="{B8E342FE-1DC0-3845-A45E-27749A84DB5F}" srcId="{915479AA-1B96-D74E-A2DD-3A37FE39364C}" destId="{17AB7002-2FBC-C448-AB6F-2FFDC0A76FAA}" srcOrd="2" destOrd="0" parTransId="{D93E9729-FEEA-0746-A021-199F0859A9DB}" sibTransId="{537E1457-C3B5-EC4A-812E-AEC451B02AB0}"/>
    <dgm:cxn modelId="{6A54DFF8-86BB-4976-849E-4B00646432DA}" type="presOf" srcId="{A598F610-67D3-DD4A-90DB-8A9E0D791014}" destId="{55759CB9-7624-AE42-8008-23859870B4E9}" srcOrd="0" destOrd="0" presId="urn:microsoft.com/office/officeart/2008/layout/RadialCluster"/>
    <dgm:cxn modelId="{A8210A1E-A033-4F37-AE41-D51AB55F2B16}" type="presOf" srcId="{318A71DD-E843-4549-8C7F-0404AFFC6B72}" destId="{DCD4F58F-0ACD-B04F-A372-E01A632F759D}" srcOrd="0" destOrd="0" presId="urn:microsoft.com/office/officeart/2008/layout/RadialCluster"/>
    <dgm:cxn modelId="{C0BD34E5-6C4B-42A6-A21D-53118E11B6CD}" type="presOf" srcId="{6D9FF140-3DD5-0E4E-B0F7-2032B5C51916}" destId="{2B9C5A77-0812-7041-A2F8-2D17EF19EA29}" srcOrd="0" destOrd="0" presId="urn:microsoft.com/office/officeart/2008/layout/RadialCluster"/>
    <dgm:cxn modelId="{0455FD0E-6000-C44C-A8E7-5CA5FC61F0E4}" srcId="{0226570D-A323-6F45-9F69-CC040AE608C9}" destId="{3FAEC23E-3C47-5F48-8DC5-628F312FE6DC}" srcOrd="0" destOrd="0" parTransId="{AD470DB3-922D-024B-AF00-3E55A9F8F55F}" sibTransId="{60F1AAA0-D890-EF4D-9134-2FADE7BCC997}"/>
    <dgm:cxn modelId="{5AE67836-F59F-4393-8160-08727225470C}" type="presOf" srcId="{67DD00B7-E65D-EA4F-8547-2D41D369D2B3}" destId="{2530846D-9C57-9E42-965A-346C32F712F4}" srcOrd="0" destOrd="0" presId="urn:microsoft.com/office/officeart/2008/layout/RadialCluster"/>
    <dgm:cxn modelId="{BDFB446E-F8D7-1943-B0A6-6D3574F8E3BA}" srcId="{E5917091-D51F-1449-9455-33D1B27CD463}" destId="{A598F610-67D3-DD4A-90DB-8A9E0D791014}" srcOrd="2" destOrd="0" parTransId="{4685E58D-6C49-7E43-A206-F4875C3EF215}" sibTransId="{15BAB68C-7767-494B-A52F-82DF4A39905C}"/>
    <dgm:cxn modelId="{F39EAA00-74AE-4F74-A105-6ABDA4717077}" type="presOf" srcId="{17AB7002-2FBC-C448-AB6F-2FFDC0A76FAA}" destId="{291B21F6-2B70-B540-A8CB-2DDD496F6C9F}" srcOrd="0" destOrd="0" presId="urn:microsoft.com/office/officeart/2008/layout/RadialCluster"/>
    <dgm:cxn modelId="{64AD31D7-E875-465F-9ABF-3E442BF6C3FF}" type="presOf" srcId="{E5917091-D51F-1449-9455-33D1B27CD463}" destId="{8BB07972-BB07-6E4A-8CBF-E200975F2798}" srcOrd="0" destOrd="0" presId="urn:microsoft.com/office/officeart/2008/layout/RadialCluster"/>
    <dgm:cxn modelId="{01E57ACB-3CBE-41F2-BDF2-F12D0E67AE5C}" type="presOf" srcId="{4A0FDAE2-BE3D-444E-9EFD-240469EE1BE5}" destId="{EE359F03-AC54-0E4E-80D6-3D3135544858}" srcOrd="0" destOrd="0" presId="urn:microsoft.com/office/officeart/2008/layout/RadialCluster"/>
    <dgm:cxn modelId="{6CED49F0-5B25-42D0-8ECC-73C56AF20610}" type="presOf" srcId="{A247B9F6-BBFF-D34E-B056-6B11812C364C}" destId="{CC7FF772-45AE-AC42-AB53-E8202D14B989}" srcOrd="0" destOrd="0" presId="urn:microsoft.com/office/officeart/2008/layout/RadialCluster"/>
    <dgm:cxn modelId="{CAA0102A-57AF-4712-AABC-9FE8295BBED6}" type="presOf" srcId="{B099D0A8-6BEC-664A-AA1C-1455162562E7}" destId="{3C258772-7078-FC42-9A30-71422255FEE7}" srcOrd="0" destOrd="0" presId="urn:microsoft.com/office/officeart/2008/layout/RadialCluster"/>
    <dgm:cxn modelId="{18BD9EC1-A3C6-A242-929B-3D8A96D4AF44}" srcId="{915479AA-1B96-D74E-A2DD-3A37FE39364C}" destId="{93EB161C-4325-4C48-8C5C-DF6D4CEF4776}" srcOrd="0" destOrd="0" parTransId="{5375D4E5-64C9-3D4D-9116-A2848839BDE8}" sibTransId="{8003167D-9C44-4043-9F3F-C025C9219DEF}"/>
    <dgm:cxn modelId="{DEB8C10C-BAD3-48E5-AFAE-C6193D14EA1D}" type="presOf" srcId="{025BD884-78B3-FF47-B6A7-1D61FEAEDDA1}" destId="{8C9353F9-12D4-9143-A646-7A59765199C9}" srcOrd="0" destOrd="0" presId="urn:microsoft.com/office/officeart/2008/layout/RadialCluster"/>
    <dgm:cxn modelId="{203F3FDF-60A5-49D4-A536-C1C7E6AA0A5D}" type="presOf" srcId="{5375D4E5-64C9-3D4D-9116-A2848839BDE8}" destId="{ED48CA36-F14B-2C46-A6D2-3AEC560BDDB8}" srcOrd="0" destOrd="0" presId="urn:microsoft.com/office/officeart/2008/layout/RadialCluster"/>
    <dgm:cxn modelId="{0DD4254B-71CF-4E96-955C-BEF780D68D98}" type="presOf" srcId="{8C282014-956E-C147-B4F2-008E7E4E6E6D}" destId="{E71543B3-7DF8-4B48-9105-050E00CAB51C}" srcOrd="0" destOrd="0" presId="urn:microsoft.com/office/officeart/2008/layout/RadialCluster"/>
    <dgm:cxn modelId="{89A65A88-F503-D145-89D0-8B5731078325}" srcId="{3FAEC23E-3C47-5F48-8DC5-628F312FE6DC}" destId="{E5917091-D51F-1449-9455-33D1B27CD463}" srcOrd="0" destOrd="0" parTransId="{182DCBA2-864B-0246-8237-03BF0227D076}" sibTransId="{36FBAC7E-1E7C-054F-B85C-08D5D8853A60}"/>
    <dgm:cxn modelId="{F487D1B0-3A7D-5844-8D8D-BBF7DA206B0E}" srcId="{E5917091-D51F-1449-9455-33D1B27CD463}" destId="{55F5012F-C02C-2647-B2FD-AC7FC951A3D9}" srcOrd="0" destOrd="0" parTransId="{B76AC9AC-4C6B-6A49-97EF-AC37B53A2806}" sibTransId="{214BA7BA-20DE-7442-A6CB-5DC99CE715D6}"/>
    <dgm:cxn modelId="{D91A5C4B-C1BD-4FB6-80C5-72C2487DE79C}" type="presOf" srcId="{0226570D-A323-6F45-9F69-CC040AE608C9}" destId="{8DE97E1E-F252-9C46-9AAF-4920DD74DC69}" srcOrd="0" destOrd="0" presId="urn:microsoft.com/office/officeart/2008/layout/RadialCluster"/>
    <dgm:cxn modelId="{8CF843F7-632C-42C1-B993-7B7B048DF031}" type="presOf" srcId="{55F5012F-C02C-2647-B2FD-AC7FC951A3D9}" destId="{A089118C-A05E-3F4A-B356-5DAA9FC4F8C7}" srcOrd="0" destOrd="0" presId="urn:microsoft.com/office/officeart/2008/layout/RadialCluster"/>
    <dgm:cxn modelId="{31A9676C-FB5E-FB4A-9EBB-6AECCA49E074}" srcId="{E5917091-D51F-1449-9455-33D1B27CD463}" destId="{6D9FF140-3DD5-0E4E-B0F7-2032B5C51916}" srcOrd="1" destOrd="0" parTransId="{A247B9F6-BBFF-D34E-B056-6B11812C364C}" sibTransId="{86B491AB-C6F7-DA44-BCAB-2202D0EC1542}"/>
    <dgm:cxn modelId="{E4AB1BF5-5357-3640-BBB0-80845B5EC3CA}" srcId="{3FAEC23E-3C47-5F48-8DC5-628F312FE6DC}" destId="{915479AA-1B96-D74E-A2DD-3A37FE39364C}" srcOrd="2" destOrd="0" parTransId="{362FC780-067D-174B-8BAB-71BC08CF30ED}" sibTransId="{3CB037CB-4669-5E4A-AC95-CC459BCD1ECB}"/>
    <dgm:cxn modelId="{1CDAAF4A-4285-ED40-90D6-FE9ED3C646E9}" srcId="{E5917091-D51F-1449-9455-33D1B27CD463}" destId="{002BC700-9E64-DC4B-8561-A328E6C77EED}" srcOrd="3" destOrd="0" parTransId="{5F48E0CF-D2F1-814E-BE71-0EE324A7FECF}" sibTransId="{2AD379AD-D8DE-A94F-95B2-09CDDBE9264B}"/>
    <dgm:cxn modelId="{D7E24B13-641B-CA48-B1AF-1817CA58FE4E}" srcId="{025BD884-78B3-FF47-B6A7-1D61FEAEDDA1}" destId="{318A71DD-E843-4549-8C7F-0404AFFC6B72}" srcOrd="0" destOrd="0" parTransId="{4A0FDAE2-BE3D-444E-9EFD-240469EE1BE5}" sibTransId="{5B3649F2-080A-394E-B6F2-B6FCE340CF72}"/>
    <dgm:cxn modelId="{D5EBE5ED-5A05-42C9-BFB6-C7850A7F05AC}" type="presOf" srcId="{4685E58D-6C49-7E43-A206-F4875C3EF215}" destId="{5F74CF78-13EB-7B40-A2D5-B577853AE3E6}" srcOrd="0" destOrd="0" presId="urn:microsoft.com/office/officeart/2008/layout/RadialCluster"/>
    <dgm:cxn modelId="{27C879E9-CF8B-48E1-8245-F13768BC1A7F}" type="presOf" srcId="{5F48E0CF-D2F1-814E-BE71-0EE324A7FECF}" destId="{84C26B57-D580-A044-856D-1B27F19B3860}" srcOrd="0" destOrd="0" presId="urn:microsoft.com/office/officeart/2008/layout/RadialCluster"/>
    <dgm:cxn modelId="{9B3F572B-FDE9-4BFE-BE8C-FCF819F1C602}" type="presOf" srcId="{915479AA-1B96-D74E-A2DD-3A37FE39364C}" destId="{67F5A009-A4ED-D743-94CE-CC4875A5A7CD}" srcOrd="0" destOrd="0" presId="urn:microsoft.com/office/officeart/2008/layout/RadialCluster"/>
    <dgm:cxn modelId="{F038E93C-AC58-3E47-8CAE-FF3AA9D5C529}" srcId="{3FAEC23E-3C47-5F48-8DC5-628F312FE6DC}" destId="{025BD884-78B3-FF47-B6A7-1D61FEAEDDA1}" srcOrd="1" destOrd="0" parTransId="{4C2E10E5-5E88-D248-A4F7-95B90DD1D87B}" sibTransId="{BFB94B73-0A8E-7044-80E0-2327FB77FC97}"/>
    <dgm:cxn modelId="{BF391FA3-C12D-4362-8D0A-3C216BEDCA72}" type="presOf" srcId="{076E410C-570C-7544-A9EF-27BB4F78EF40}" destId="{4E815247-2FD9-AB41-A3F6-679B595B0E96}" srcOrd="0" destOrd="0" presId="urn:microsoft.com/office/officeart/2008/layout/RadialCluster"/>
    <dgm:cxn modelId="{E5006867-59C5-614F-8904-D54D65D14381}" srcId="{025BD884-78B3-FF47-B6A7-1D61FEAEDDA1}" destId="{67DD00B7-E65D-EA4F-8547-2D41D369D2B3}" srcOrd="3" destOrd="0" parTransId="{B099D0A8-6BEC-664A-AA1C-1455162562E7}" sibTransId="{84490779-225F-C94F-A626-597F03407D6B}"/>
    <dgm:cxn modelId="{959DB022-3A31-47D6-ADFA-CD8633F856C9}" type="presOf" srcId="{3FAEC23E-3C47-5F48-8DC5-628F312FE6DC}" destId="{0860BDED-0B88-634B-8D62-2474D2EB808D}" srcOrd="0" destOrd="0" presId="urn:microsoft.com/office/officeart/2008/layout/RadialCluster"/>
    <dgm:cxn modelId="{DEBE9CE3-F5CE-4E00-B25B-296800974835}" type="presOf" srcId="{B76AC9AC-4C6B-6A49-97EF-AC37B53A2806}" destId="{26F1B59D-3CFF-BA4E-BE6C-DD3B8598F785}" srcOrd="0" destOrd="0" presId="urn:microsoft.com/office/officeart/2008/layout/RadialCluster"/>
    <dgm:cxn modelId="{09748CD2-4120-4330-ADDB-165A6ECFAF33}" type="presOf" srcId="{93EB161C-4325-4C48-8C5C-DF6D4CEF4776}" destId="{0AC15DA3-6AE0-9B44-9745-08A34106C2C0}" srcOrd="0" destOrd="0" presId="urn:microsoft.com/office/officeart/2008/layout/RadialCluster"/>
    <dgm:cxn modelId="{F8323BE0-8556-4346-A525-8DD0E0298FCA}" type="presParOf" srcId="{8DE97E1E-F252-9C46-9AAF-4920DD74DC69}" destId="{0860BDED-0B88-634B-8D62-2474D2EB808D}" srcOrd="0" destOrd="0" presId="urn:microsoft.com/office/officeart/2008/layout/RadialCluster"/>
    <dgm:cxn modelId="{73E4CABF-5A53-4DB1-B3B4-86CE6F7314EB}" type="presParOf" srcId="{8DE97E1E-F252-9C46-9AAF-4920DD74DC69}" destId="{19987FE2-E6A8-0045-BBE7-C5920FE34FF0}" srcOrd="1" destOrd="0" presId="urn:microsoft.com/office/officeart/2008/layout/RadialCluster"/>
    <dgm:cxn modelId="{8C344BFC-BFD7-4090-8956-7ACAEAA31CC6}" type="presParOf" srcId="{19987FE2-E6A8-0045-BBE7-C5920FE34FF0}" destId="{8BB07972-BB07-6E4A-8CBF-E200975F2798}" srcOrd="0" destOrd="0" presId="urn:microsoft.com/office/officeart/2008/layout/RadialCluster"/>
    <dgm:cxn modelId="{D241AD16-49C7-4ECE-B36A-872435AC78A1}" type="presParOf" srcId="{19987FE2-E6A8-0045-BBE7-C5920FE34FF0}" destId="{26F1B59D-3CFF-BA4E-BE6C-DD3B8598F785}" srcOrd="1" destOrd="0" presId="urn:microsoft.com/office/officeart/2008/layout/RadialCluster"/>
    <dgm:cxn modelId="{EDFE48FE-0F1F-42E8-A6E6-B2079852086E}" type="presParOf" srcId="{19987FE2-E6A8-0045-BBE7-C5920FE34FF0}" destId="{A089118C-A05E-3F4A-B356-5DAA9FC4F8C7}" srcOrd="2" destOrd="0" presId="urn:microsoft.com/office/officeart/2008/layout/RadialCluster"/>
    <dgm:cxn modelId="{45B789D8-D69F-418E-828B-61F41FF067B4}" type="presParOf" srcId="{19987FE2-E6A8-0045-BBE7-C5920FE34FF0}" destId="{CC7FF772-45AE-AC42-AB53-E8202D14B989}" srcOrd="3" destOrd="0" presId="urn:microsoft.com/office/officeart/2008/layout/RadialCluster"/>
    <dgm:cxn modelId="{0D425B4F-2343-42D5-A402-2FC8FB5BC146}" type="presParOf" srcId="{19987FE2-E6A8-0045-BBE7-C5920FE34FF0}" destId="{2B9C5A77-0812-7041-A2F8-2D17EF19EA29}" srcOrd="4" destOrd="0" presId="urn:microsoft.com/office/officeart/2008/layout/RadialCluster"/>
    <dgm:cxn modelId="{E8035A44-2D00-4B23-9460-3113D7DFD2EB}" type="presParOf" srcId="{19987FE2-E6A8-0045-BBE7-C5920FE34FF0}" destId="{5F74CF78-13EB-7B40-A2D5-B577853AE3E6}" srcOrd="5" destOrd="0" presId="urn:microsoft.com/office/officeart/2008/layout/RadialCluster"/>
    <dgm:cxn modelId="{1D5ACF98-AD7B-41AF-8176-E3F66954D10E}" type="presParOf" srcId="{19987FE2-E6A8-0045-BBE7-C5920FE34FF0}" destId="{55759CB9-7624-AE42-8008-23859870B4E9}" srcOrd="6" destOrd="0" presId="urn:microsoft.com/office/officeart/2008/layout/RadialCluster"/>
    <dgm:cxn modelId="{7817F800-DE60-428F-A3F7-A9ABF1ADA061}" type="presParOf" srcId="{19987FE2-E6A8-0045-BBE7-C5920FE34FF0}" destId="{84C26B57-D580-A044-856D-1B27F19B3860}" srcOrd="7" destOrd="0" presId="urn:microsoft.com/office/officeart/2008/layout/RadialCluster"/>
    <dgm:cxn modelId="{3C9F9170-D92C-45BD-942B-EBB17ACC9825}" type="presParOf" srcId="{19987FE2-E6A8-0045-BBE7-C5920FE34FF0}" destId="{ADF216ED-C7EC-E145-9288-EF014C407AB6}" srcOrd="8" destOrd="0" presId="urn:microsoft.com/office/officeart/2008/layout/RadialCluster"/>
    <dgm:cxn modelId="{1FEDE4B7-3F04-4892-B335-8A39F0418F73}" type="presParOf" srcId="{8DE97E1E-F252-9C46-9AAF-4920DD74DC69}" destId="{D5A1F415-79FE-644B-BDCE-E8D587194917}" srcOrd="2" destOrd="0" presId="urn:microsoft.com/office/officeart/2008/layout/RadialCluster"/>
    <dgm:cxn modelId="{9E40B745-9989-4271-8CF2-C1C66631C3CE}" type="presParOf" srcId="{8DE97E1E-F252-9C46-9AAF-4920DD74DC69}" destId="{84D1FA91-7A87-CF40-9BB0-D808969E02AE}" srcOrd="3" destOrd="0" presId="urn:microsoft.com/office/officeart/2008/layout/RadialCluster"/>
    <dgm:cxn modelId="{D9DB27CA-AF0C-427B-81BC-F3B67EE91C6C}" type="presParOf" srcId="{84D1FA91-7A87-CF40-9BB0-D808969E02AE}" destId="{8C9353F9-12D4-9143-A646-7A59765199C9}" srcOrd="0" destOrd="0" presId="urn:microsoft.com/office/officeart/2008/layout/RadialCluster"/>
    <dgm:cxn modelId="{E874BD66-0458-43E7-B8B2-B85A5660B8E5}" type="presParOf" srcId="{84D1FA91-7A87-CF40-9BB0-D808969E02AE}" destId="{EE359F03-AC54-0E4E-80D6-3D3135544858}" srcOrd="1" destOrd="0" presId="urn:microsoft.com/office/officeart/2008/layout/RadialCluster"/>
    <dgm:cxn modelId="{ADE88B19-2C41-4601-9C89-9BC39D664236}" type="presParOf" srcId="{84D1FA91-7A87-CF40-9BB0-D808969E02AE}" destId="{DCD4F58F-0ACD-B04F-A372-E01A632F759D}" srcOrd="2" destOrd="0" presId="urn:microsoft.com/office/officeart/2008/layout/RadialCluster"/>
    <dgm:cxn modelId="{AEF035C4-DCB6-43B4-A6C6-896D95051468}" type="presParOf" srcId="{84D1FA91-7A87-CF40-9BB0-D808969E02AE}" destId="{84B2E121-9B6E-9D4F-A931-C395B865012C}" srcOrd="3" destOrd="0" presId="urn:microsoft.com/office/officeart/2008/layout/RadialCluster"/>
    <dgm:cxn modelId="{2AFC286C-7E81-4A43-9365-7D67AAB48910}" type="presParOf" srcId="{84D1FA91-7A87-CF40-9BB0-D808969E02AE}" destId="{4E815247-2FD9-AB41-A3F6-679B595B0E96}" srcOrd="4" destOrd="0" presId="urn:microsoft.com/office/officeart/2008/layout/RadialCluster"/>
    <dgm:cxn modelId="{DB55055B-036A-4B05-B7CF-9DE2ED53E83D}" type="presParOf" srcId="{84D1FA91-7A87-CF40-9BB0-D808969E02AE}" destId="{E71543B3-7DF8-4B48-9105-050E00CAB51C}" srcOrd="5" destOrd="0" presId="urn:microsoft.com/office/officeart/2008/layout/RadialCluster"/>
    <dgm:cxn modelId="{2C59D70E-1999-4851-897B-48B46989EA46}" type="presParOf" srcId="{84D1FA91-7A87-CF40-9BB0-D808969E02AE}" destId="{13AAF302-3034-7345-B07A-468D6C4291F0}" srcOrd="6" destOrd="0" presId="urn:microsoft.com/office/officeart/2008/layout/RadialCluster"/>
    <dgm:cxn modelId="{C38D2DF4-7B58-4726-9909-886A9A40E0E4}" type="presParOf" srcId="{84D1FA91-7A87-CF40-9BB0-D808969E02AE}" destId="{3C258772-7078-FC42-9A30-71422255FEE7}" srcOrd="7" destOrd="0" presId="urn:microsoft.com/office/officeart/2008/layout/RadialCluster"/>
    <dgm:cxn modelId="{D45C8012-2ECD-4C4E-8EA5-00010A5B7144}" type="presParOf" srcId="{84D1FA91-7A87-CF40-9BB0-D808969E02AE}" destId="{2530846D-9C57-9E42-965A-346C32F712F4}" srcOrd="8" destOrd="0" presId="urn:microsoft.com/office/officeart/2008/layout/RadialCluster"/>
    <dgm:cxn modelId="{C6AE7D0E-F241-4F87-ADC7-1D60B00CB904}" type="presParOf" srcId="{8DE97E1E-F252-9C46-9AAF-4920DD74DC69}" destId="{522BC24E-B262-C64B-8C8D-18BE81646CC3}" srcOrd="4" destOrd="0" presId="urn:microsoft.com/office/officeart/2008/layout/RadialCluster"/>
    <dgm:cxn modelId="{57E14D74-E61E-41F0-9961-8813300FC35C}" type="presParOf" srcId="{8DE97E1E-F252-9C46-9AAF-4920DD74DC69}" destId="{3FC852AD-008A-8743-AC56-14F3A79C02C3}" srcOrd="5" destOrd="0" presId="urn:microsoft.com/office/officeart/2008/layout/RadialCluster"/>
    <dgm:cxn modelId="{6D72B921-DA62-461A-AEBE-801359236A3C}" type="presParOf" srcId="{3FC852AD-008A-8743-AC56-14F3A79C02C3}" destId="{67F5A009-A4ED-D743-94CE-CC4875A5A7CD}" srcOrd="0" destOrd="0" presId="urn:microsoft.com/office/officeart/2008/layout/RadialCluster"/>
    <dgm:cxn modelId="{E9184C6D-0507-49E8-9B40-0A89D9D979EA}" type="presParOf" srcId="{3FC852AD-008A-8743-AC56-14F3A79C02C3}" destId="{ED48CA36-F14B-2C46-A6D2-3AEC560BDDB8}" srcOrd="1" destOrd="0" presId="urn:microsoft.com/office/officeart/2008/layout/RadialCluster"/>
    <dgm:cxn modelId="{02E0BE49-2375-40BA-BA96-547A014C3099}" type="presParOf" srcId="{3FC852AD-008A-8743-AC56-14F3A79C02C3}" destId="{0AC15DA3-6AE0-9B44-9745-08A34106C2C0}" srcOrd="2" destOrd="0" presId="urn:microsoft.com/office/officeart/2008/layout/RadialCluster"/>
    <dgm:cxn modelId="{E438361E-4BB8-430A-A6C8-6411ED61EDF6}" type="presParOf" srcId="{3FC852AD-008A-8743-AC56-14F3A79C02C3}" destId="{B6421A36-A2D4-EB49-90C9-23E9F1ED1DC2}" srcOrd="3" destOrd="0" presId="urn:microsoft.com/office/officeart/2008/layout/RadialCluster"/>
    <dgm:cxn modelId="{095F1C92-8529-4D5E-A011-67ECC0A62515}" type="presParOf" srcId="{3FC852AD-008A-8743-AC56-14F3A79C02C3}" destId="{1D724E54-27BE-6D45-9874-5BA543D30136}" srcOrd="4" destOrd="0" presId="urn:microsoft.com/office/officeart/2008/layout/RadialCluster"/>
    <dgm:cxn modelId="{DF7FD5A9-1649-4398-B060-D668AE256275}" type="presParOf" srcId="{3FC852AD-008A-8743-AC56-14F3A79C02C3}" destId="{47337EC5-4B17-D241-AFC6-F63E0405CFDD}" srcOrd="5" destOrd="0" presId="urn:microsoft.com/office/officeart/2008/layout/RadialCluster"/>
    <dgm:cxn modelId="{2D936C54-3640-4EBE-8A1F-B3A2414722EA}" type="presParOf" srcId="{3FC852AD-008A-8743-AC56-14F3A79C02C3}" destId="{291B21F6-2B70-B540-A8CB-2DDD496F6C9F}" srcOrd="6" destOrd="0" presId="urn:microsoft.com/office/officeart/2008/layout/RadialCluster"/>
    <dgm:cxn modelId="{FAC9FF94-BD64-4384-8DC7-4BC708D12D30}" type="presParOf" srcId="{8DE97E1E-F252-9C46-9AAF-4920DD74DC69}" destId="{4281BC6E-5C50-1042-8B5E-60B13ED7E1DB}"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F2321A-3636-4B45-8CED-E14D72858B4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fr-CA"/>
        </a:p>
      </dgm:t>
    </dgm:pt>
    <dgm:pt modelId="{C4676C10-F25D-4EA1-AD91-5762B0110DFB}">
      <dgm:prSet phldrT="[Texte]"/>
      <dgm:spPr/>
      <dgm:t>
        <a:bodyPr/>
        <a:lstStyle/>
        <a:p>
          <a:r>
            <a:rPr lang="fr-CA" b="1" dirty="0" smtClean="0"/>
            <a:t>2013-2014                       2 CFP</a:t>
          </a:r>
          <a:endParaRPr lang="fr-CA" b="1" dirty="0"/>
        </a:p>
      </dgm:t>
    </dgm:pt>
    <dgm:pt modelId="{246EBED9-47E5-42DF-B08E-824F4BC9E027}" type="parTrans" cxnId="{C3019B84-28B0-4714-8657-94CB66D2C9A2}">
      <dgm:prSet/>
      <dgm:spPr/>
      <dgm:t>
        <a:bodyPr/>
        <a:lstStyle/>
        <a:p>
          <a:endParaRPr lang="fr-CA"/>
        </a:p>
      </dgm:t>
    </dgm:pt>
    <dgm:pt modelId="{E2A99566-C043-4E2A-A140-CD4BA266C19D}" type="sibTrans" cxnId="{C3019B84-28B0-4714-8657-94CB66D2C9A2}">
      <dgm:prSet/>
      <dgm:spPr/>
      <dgm:t>
        <a:bodyPr/>
        <a:lstStyle/>
        <a:p>
          <a:endParaRPr lang="fr-CA"/>
        </a:p>
      </dgm:t>
    </dgm:pt>
    <dgm:pt modelId="{4EEF09AC-FCCA-4AE4-99FA-8977EC745C07}">
      <dgm:prSet phldrT="[Texte]"/>
      <dgm:spPr/>
      <dgm:t>
        <a:bodyPr/>
        <a:lstStyle/>
        <a:p>
          <a:r>
            <a:rPr lang="fr-CA" dirty="0" smtClean="0"/>
            <a:t>39 enseignants touchés </a:t>
          </a:r>
          <a:endParaRPr lang="fr-CA" dirty="0"/>
        </a:p>
      </dgm:t>
    </dgm:pt>
    <dgm:pt modelId="{6E747BF3-E2BA-4E5F-A15E-47B24C83B015}" type="parTrans" cxnId="{1DEB0EB6-7BFA-4090-ACC0-8CFAFEDEB744}">
      <dgm:prSet/>
      <dgm:spPr/>
      <dgm:t>
        <a:bodyPr/>
        <a:lstStyle/>
        <a:p>
          <a:endParaRPr lang="fr-CA"/>
        </a:p>
      </dgm:t>
    </dgm:pt>
    <dgm:pt modelId="{6A6F35C1-8CC4-42A7-9BAC-7541A4B9816D}" type="sibTrans" cxnId="{1DEB0EB6-7BFA-4090-ACC0-8CFAFEDEB744}">
      <dgm:prSet/>
      <dgm:spPr/>
      <dgm:t>
        <a:bodyPr/>
        <a:lstStyle/>
        <a:p>
          <a:endParaRPr lang="fr-CA"/>
        </a:p>
      </dgm:t>
    </dgm:pt>
    <dgm:pt modelId="{4A452614-F421-4195-BB5E-F5BE5D7D7B1E}">
      <dgm:prSet phldrT="[Texte]"/>
      <dgm:spPr/>
      <dgm:t>
        <a:bodyPr/>
        <a:lstStyle/>
        <a:p>
          <a:r>
            <a:rPr lang="fr-CA" dirty="0" smtClean="0"/>
            <a:t>Contribution au développement des compétences professionnelles: 95%</a:t>
          </a:r>
          <a:endParaRPr lang="fr-CA" dirty="0"/>
        </a:p>
      </dgm:t>
    </dgm:pt>
    <dgm:pt modelId="{6971D6CD-9C64-44EF-8169-2D70F71FCE57}" type="parTrans" cxnId="{EEBAC8E5-9B48-4B1A-BEDD-9DC313854A4F}">
      <dgm:prSet/>
      <dgm:spPr/>
      <dgm:t>
        <a:bodyPr/>
        <a:lstStyle/>
        <a:p>
          <a:endParaRPr lang="fr-CA"/>
        </a:p>
      </dgm:t>
    </dgm:pt>
    <dgm:pt modelId="{49307A13-4D97-4924-B6EE-D44634297B00}" type="sibTrans" cxnId="{EEBAC8E5-9B48-4B1A-BEDD-9DC313854A4F}">
      <dgm:prSet/>
      <dgm:spPr/>
      <dgm:t>
        <a:bodyPr/>
        <a:lstStyle/>
        <a:p>
          <a:endParaRPr lang="fr-CA"/>
        </a:p>
      </dgm:t>
    </dgm:pt>
    <dgm:pt modelId="{A08C1251-11CB-4CDB-AFA4-8F984D5DF187}">
      <dgm:prSet phldrT="[Texte]"/>
      <dgm:spPr/>
      <dgm:t>
        <a:bodyPr/>
        <a:lstStyle/>
        <a:p>
          <a:r>
            <a:rPr lang="fr-CA" b="1" dirty="0" smtClean="0"/>
            <a:t>2014-2015                       7 CFP</a:t>
          </a:r>
          <a:endParaRPr lang="fr-CA" b="1" dirty="0"/>
        </a:p>
      </dgm:t>
    </dgm:pt>
    <dgm:pt modelId="{5722D66A-8A50-4E96-BA43-3BF18FA5F121}" type="parTrans" cxnId="{164BFA5E-3770-48C8-AE8B-FFC797A3FF68}">
      <dgm:prSet/>
      <dgm:spPr/>
      <dgm:t>
        <a:bodyPr/>
        <a:lstStyle/>
        <a:p>
          <a:endParaRPr lang="fr-CA"/>
        </a:p>
      </dgm:t>
    </dgm:pt>
    <dgm:pt modelId="{6E8B7319-C018-4C9B-97C5-3847C4B8FB15}" type="sibTrans" cxnId="{164BFA5E-3770-48C8-AE8B-FFC797A3FF68}">
      <dgm:prSet/>
      <dgm:spPr/>
      <dgm:t>
        <a:bodyPr/>
        <a:lstStyle/>
        <a:p>
          <a:endParaRPr lang="fr-CA"/>
        </a:p>
      </dgm:t>
    </dgm:pt>
    <dgm:pt modelId="{87D358FD-763A-4BCE-BB2C-48E7DC5CB45D}">
      <dgm:prSet phldrT="[Texte]"/>
      <dgm:spPr/>
      <dgm:t>
        <a:bodyPr/>
        <a:lstStyle/>
        <a:p>
          <a:r>
            <a:rPr lang="fr-CA" dirty="0" smtClean="0"/>
            <a:t>230 enseignants touchés </a:t>
          </a:r>
          <a:endParaRPr lang="fr-CA" dirty="0"/>
        </a:p>
      </dgm:t>
    </dgm:pt>
    <dgm:pt modelId="{C983DF78-FD75-40F7-8D5B-066ABD7FEF68}" type="parTrans" cxnId="{172B7EA6-97E8-4461-9307-DD586CAD5693}">
      <dgm:prSet/>
      <dgm:spPr/>
      <dgm:t>
        <a:bodyPr/>
        <a:lstStyle/>
        <a:p>
          <a:endParaRPr lang="fr-CA"/>
        </a:p>
      </dgm:t>
    </dgm:pt>
    <dgm:pt modelId="{C270B769-0520-4F40-B3B4-85899A66762A}" type="sibTrans" cxnId="{172B7EA6-97E8-4461-9307-DD586CAD5693}">
      <dgm:prSet/>
      <dgm:spPr/>
      <dgm:t>
        <a:bodyPr/>
        <a:lstStyle/>
        <a:p>
          <a:endParaRPr lang="fr-CA"/>
        </a:p>
      </dgm:t>
    </dgm:pt>
    <dgm:pt modelId="{9D3D89F4-3385-418C-9E72-6958E1E9F153}">
      <dgm:prSet phldrT="[Texte]"/>
      <dgm:spPr/>
      <dgm:t>
        <a:bodyPr/>
        <a:lstStyle/>
        <a:p>
          <a:r>
            <a:rPr lang="fr-CA" b="1" dirty="0" smtClean="0"/>
            <a:t>2015-2016                      5 CFP</a:t>
          </a:r>
          <a:endParaRPr lang="fr-CA" b="1" dirty="0"/>
        </a:p>
      </dgm:t>
    </dgm:pt>
    <dgm:pt modelId="{0AA70532-280C-46F0-A186-A841505D1E80}" type="parTrans" cxnId="{B2C0902B-1B05-4C78-82E9-2A685B6E798F}">
      <dgm:prSet/>
      <dgm:spPr/>
      <dgm:t>
        <a:bodyPr/>
        <a:lstStyle/>
        <a:p>
          <a:endParaRPr lang="fr-CA"/>
        </a:p>
      </dgm:t>
    </dgm:pt>
    <dgm:pt modelId="{4EBC00E9-E11B-4787-AC90-1A3ACAFF5469}" type="sibTrans" cxnId="{B2C0902B-1B05-4C78-82E9-2A685B6E798F}">
      <dgm:prSet/>
      <dgm:spPr/>
      <dgm:t>
        <a:bodyPr/>
        <a:lstStyle/>
        <a:p>
          <a:endParaRPr lang="fr-CA"/>
        </a:p>
      </dgm:t>
    </dgm:pt>
    <dgm:pt modelId="{F423BA9C-1430-4C37-BF7C-F0826B22C49B}">
      <dgm:prSet phldrT="[Texte]"/>
      <dgm:spPr/>
      <dgm:t>
        <a:bodyPr/>
        <a:lstStyle/>
        <a:p>
          <a:r>
            <a:rPr lang="fr-CA" dirty="0" smtClean="0"/>
            <a:t>122 enseignants touchés</a:t>
          </a:r>
          <a:endParaRPr lang="fr-CA" dirty="0"/>
        </a:p>
      </dgm:t>
    </dgm:pt>
    <dgm:pt modelId="{75E827CB-1FEA-480B-91F6-D4FAE93592EC}" type="parTrans" cxnId="{0220D277-9CDC-47C7-9715-D578BB1A3F67}">
      <dgm:prSet/>
      <dgm:spPr/>
      <dgm:t>
        <a:bodyPr/>
        <a:lstStyle/>
        <a:p>
          <a:endParaRPr lang="fr-CA"/>
        </a:p>
      </dgm:t>
    </dgm:pt>
    <dgm:pt modelId="{703379A1-8047-4B0C-A936-CCD1A51C44C6}" type="sibTrans" cxnId="{0220D277-9CDC-47C7-9715-D578BB1A3F67}">
      <dgm:prSet/>
      <dgm:spPr/>
      <dgm:t>
        <a:bodyPr/>
        <a:lstStyle/>
        <a:p>
          <a:endParaRPr lang="fr-CA"/>
        </a:p>
      </dgm:t>
    </dgm:pt>
    <dgm:pt modelId="{DE3FBFE2-1228-441C-BD81-15FC7F344FFE}">
      <dgm:prSet phldrT="[Texte]"/>
      <dgm:spPr/>
      <dgm:t>
        <a:bodyPr/>
        <a:lstStyle/>
        <a:p>
          <a:r>
            <a:rPr lang="fr-CA" dirty="0" smtClean="0"/>
            <a:t>Mesures utilisées:</a:t>
          </a:r>
          <a:endParaRPr lang="fr-CA" dirty="0"/>
        </a:p>
      </dgm:t>
    </dgm:pt>
    <dgm:pt modelId="{D22DDCC9-27C3-401E-B4E7-9ABA9935B2B7}" type="parTrans" cxnId="{0EE6E6C2-4B4B-4153-BFE1-A7C37B8B77BF}">
      <dgm:prSet/>
      <dgm:spPr/>
      <dgm:t>
        <a:bodyPr/>
        <a:lstStyle/>
        <a:p>
          <a:endParaRPr lang="fr-CA"/>
        </a:p>
      </dgm:t>
    </dgm:pt>
    <dgm:pt modelId="{E43092B1-0679-4203-B21B-AA950077ED9D}" type="sibTrans" cxnId="{0EE6E6C2-4B4B-4153-BFE1-A7C37B8B77BF}">
      <dgm:prSet/>
      <dgm:spPr/>
      <dgm:t>
        <a:bodyPr/>
        <a:lstStyle/>
        <a:p>
          <a:endParaRPr lang="fr-CA"/>
        </a:p>
      </dgm:t>
    </dgm:pt>
    <dgm:pt modelId="{5D16B74D-D2DE-4408-8C64-6B4DD6FEF319}">
      <dgm:prSet phldrT="[Texte]"/>
      <dgm:spPr/>
      <dgm:t>
        <a:bodyPr/>
        <a:lstStyle/>
        <a:p>
          <a:r>
            <a:rPr lang="fr-CA" dirty="0" smtClean="0"/>
            <a:t>Consultations brèves</a:t>
          </a:r>
          <a:endParaRPr lang="fr-CA" dirty="0"/>
        </a:p>
      </dgm:t>
    </dgm:pt>
    <dgm:pt modelId="{3F611FFC-1CF9-408E-846B-361B96014DBD}" type="parTrans" cxnId="{8DEACD7F-86DF-40AF-B972-AD6499BDB2B7}">
      <dgm:prSet/>
      <dgm:spPr/>
      <dgm:t>
        <a:bodyPr/>
        <a:lstStyle/>
        <a:p>
          <a:endParaRPr lang="fr-CA"/>
        </a:p>
      </dgm:t>
    </dgm:pt>
    <dgm:pt modelId="{AC1E6A51-D85A-4C21-AD55-30145DCC77A1}" type="sibTrans" cxnId="{8DEACD7F-86DF-40AF-B972-AD6499BDB2B7}">
      <dgm:prSet/>
      <dgm:spPr/>
      <dgm:t>
        <a:bodyPr/>
        <a:lstStyle/>
        <a:p>
          <a:endParaRPr lang="fr-CA"/>
        </a:p>
      </dgm:t>
    </dgm:pt>
    <dgm:pt modelId="{698D13FC-8AF9-4341-BF3A-8AB28515F840}">
      <dgm:prSet phldrT="[Texte]"/>
      <dgm:spPr/>
      <dgm:t>
        <a:bodyPr/>
        <a:lstStyle/>
        <a:p>
          <a:r>
            <a:rPr lang="fr-CA" dirty="0" smtClean="0"/>
            <a:t>Observations des pratiques</a:t>
          </a:r>
          <a:endParaRPr lang="fr-CA" dirty="0"/>
        </a:p>
      </dgm:t>
    </dgm:pt>
    <dgm:pt modelId="{2AA0E96D-00E2-4160-973A-C7E86E7BF07F}" type="parTrans" cxnId="{179687FE-95D1-4D77-9D77-28008DEBD827}">
      <dgm:prSet/>
      <dgm:spPr/>
      <dgm:t>
        <a:bodyPr/>
        <a:lstStyle/>
        <a:p>
          <a:endParaRPr lang="fr-CA"/>
        </a:p>
      </dgm:t>
    </dgm:pt>
    <dgm:pt modelId="{E3C0B2A0-E3F4-4D53-AC3A-B97A1A66F089}" type="sibTrans" cxnId="{179687FE-95D1-4D77-9D77-28008DEBD827}">
      <dgm:prSet/>
      <dgm:spPr/>
      <dgm:t>
        <a:bodyPr/>
        <a:lstStyle/>
        <a:p>
          <a:endParaRPr lang="fr-CA"/>
        </a:p>
      </dgm:t>
    </dgm:pt>
    <dgm:pt modelId="{EB4D8397-6058-463C-B60E-42629E91AAED}">
      <dgm:prSet phldrT="[Texte]"/>
      <dgm:spPr/>
      <dgm:t>
        <a:bodyPr/>
        <a:lstStyle/>
        <a:p>
          <a:r>
            <a:rPr lang="fr-CA" dirty="0" smtClean="0"/>
            <a:t>Contribution au développement des compétences professionnelles: 84%</a:t>
          </a:r>
          <a:endParaRPr lang="fr-CA" dirty="0"/>
        </a:p>
      </dgm:t>
    </dgm:pt>
    <dgm:pt modelId="{8AE8F8D8-67A4-44FA-89D0-9FA0545BC61A}" type="parTrans" cxnId="{BAD4EABB-E1FB-4F98-B115-AB625220E045}">
      <dgm:prSet/>
      <dgm:spPr/>
      <dgm:t>
        <a:bodyPr/>
        <a:lstStyle/>
        <a:p>
          <a:endParaRPr lang="fr-CA"/>
        </a:p>
      </dgm:t>
    </dgm:pt>
    <dgm:pt modelId="{31065B6A-7191-46A9-AA18-F8D111CBFC8C}" type="sibTrans" cxnId="{BAD4EABB-E1FB-4F98-B115-AB625220E045}">
      <dgm:prSet/>
      <dgm:spPr/>
      <dgm:t>
        <a:bodyPr/>
        <a:lstStyle/>
        <a:p>
          <a:endParaRPr lang="fr-CA"/>
        </a:p>
      </dgm:t>
    </dgm:pt>
    <dgm:pt modelId="{FD9E5098-E758-404A-9D8F-A94A56645975}">
      <dgm:prSet phldrT="[Texte]"/>
      <dgm:spPr/>
      <dgm:t>
        <a:bodyPr/>
        <a:lstStyle/>
        <a:p>
          <a:r>
            <a:rPr lang="fr-CA" dirty="0" smtClean="0"/>
            <a:t>Mesures utilisées:</a:t>
          </a:r>
          <a:endParaRPr lang="fr-CA" dirty="0"/>
        </a:p>
      </dgm:t>
    </dgm:pt>
    <dgm:pt modelId="{94046AD9-C7F7-4E38-A665-E082A4424ED0}" type="parTrans" cxnId="{676A2A28-EE29-474B-B3C7-860F5E76D903}">
      <dgm:prSet/>
      <dgm:spPr/>
      <dgm:t>
        <a:bodyPr/>
        <a:lstStyle/>
        <a:p>
          <a:endParaRPr lang="fr-CA"/>
        </a:p>
      </dgm:t>
    </dgm:pt>
    <dgm:pt modelId="{17FAE330-B213-412A-B6EE-D7F17017896F}" type="sibTrans" cxnId="{676A2A28-EE29-474B-B3C7-860F5E76D903}">
      <dgm:prSet/>
      <dgm:spPr/>
      <dgm:t>
        <a:bodyPr/>
        <a:lstStyle/>
        <a:p>
          <a:endParaRPr lang="fr-CA"/>
        </a:p>
      </dgm:t>
    </dgm:pt>
    <dgm:pt modelId="{39951200-7498-43F7-B5B4-22DA78DDE45E}">
      <dgm:prSet phldrT="[Texte]"/>
      <dgm:spPr/>
      <dgm:t>
        <a:bodyPr/>
        <a:lstStyle/>
        <a:p>
          <a:r>
            <a:rPr lang="fr-CA" dirty="0" smtClean="0"/>
            <a:t>Consultations brèves</a:t>
          </a:r>
          <a:endParaRPr lang="fr-CA" dirty="0"/>
        </a:p>
      </dgm:t>
    </dgm:pt>
    <dgm:pt modelId="{10BEDE5B-8FDF-48E4-A641-473A7FFDE993}" type="parTrans" cxnId="{5375BFD6-1505-4D02-8B17-224188CB13A6}">
      <dgm:prSet/>
      <dgm:spPr/>
      <dgm:t>
        <a:bodyPr/>
        <a:lstStyle/>
        <a:p>
          <a:endParaRPr lang="fr-CA"/>
        </a:p>
      </dgm:t>
    </dgm:pt>
    <dgm:pt modelId="{3D15BF83-7BDE-48FD-B236-9F49248BDD8D}" type="sibTrans" cxnId="{5375BFD6-1505-4D02-8B17-224188CB13A6}">
      <dgm:prSet/>
      <dgm:spPr/>
      <dgm:t>
        <a:bodyPr/>
        <a:lstStyle/>
        <a:p>
          <a:endParaRPr lang="fr-CA"/>
        </a:p>
      </dgm:t>
    </dgm:pt>
    <dgm:pt modelId="{290E517C-BBC8-49A8-A6C1-62AB03553280}">
      <dgm:prSet phldrT="[Texte]"/>
      <dgm:spPr/>
      <dgm:t>
        <a:bodyPr/>
        <a:lstStyle/>
        <a:p>
          <a:r>
            <a:rPr lang="fr-CA" dirty="0" smtClean="0"/>
            <a:t>Consultations individuelles</a:t>
          </a:r>
          <a:endParaRPr lang="fr-CA" dirty="0"/>
        </a:p>
      </dgm:t>
    </dgm:pt>
    <dgm:pt modelId="{B0B944D0-939F-42EB-8A12-DA422E9448CE}" type="parTrans" cxnId="{59773363-1650-4C4A-911C-B2EF85BF8430}">
      <dgm:prSet/>
      <dgm:spPr/>
      <dgm:t>
        <a:bodyPr/>
        <a:lstStyle/>
        <a:p>
          <a:endParaRPr lang="fr-CA"/>
        </a:p>
      </dgm:t>
    </dgm:pt>
    <dgm:pt modelId="{BCFB4AEE-D2EF-4E24-8953-B15F196C41E2}" type="sibTrans" cxnId="{59773363-1650-4C4A-911C-B2EF85BF8430}">
      <dgm:prSet/>
      <dgm:spPr/>
      <dgm:t>
        <a:bodyPr/>
        <a:lstStyle/>
        <a:p>
          <a:endParaRPr lang="fr-CA"/>
        </a:p>
      </dgm:t>
    </dgm:pt>
    <dgm:pt modelId="{20313E0D-5E60-401E-BAE9-F01DA75746EE}">
      <dgm:prSet phldrT="[Texte]"/>
      <dgm:spPr/>
      <dgm:t>
        <a:bodyPr/>
        <a:lstStyle/>
        <a:p>
          <a:r>
            <a:rPr lang="fr-CA" dirty="0" smtClean="0"/>
            <a:t>Observations des pratiques</a:t>
          </a:r>
          <a:endParaRPr lang="fr-CA" dirty="0"/>
        </a:p>
      </dgm:t>
    </dgm:pt>
    <dgm:pt modelId="{EE454FD6-94D2-461F-B606-ACAF741F1E9B}" type="sibTrans" cxnId="{DE4B547A-3DD2-43AB-A8C6-3D5D3EE8A411}">
      <dgm:prSet/>
      <dgm:spPr/>
      <dgm:t>
        <a:bodyPr/>
        <a:lstStyle/>
        <a:p>
          <a:endParaRPr lang="fr-CA"/>
        </a:p>
      </dgm:t>
    </dgm:pt>
    <dgm:pt modelId="{2CE5BDAF-9AC3-47E2-B206-97F0F6ED4352}" type="parTrans" cxnId="{DE4B547A-3DD2-43AB-A8C6-3D5D3EE8A411}">
      <dgm:prSet/>
      <dgm:spPr/>
      <dgm:t>
        <a:bodyPr/>
        <a:lstStyle/>
        <a:p>
          <a:endParaRPr lang="fr-CA"/>
        </a:p>
      </dgm:t>
    </dgm:pt>
    <dgm:pt modelId="{96ECFA31-8534-4EDE-9C77-F78D5E850360}">
      <dgm:prSet phldrT="[Texte]"/>
      <dgm:spPr/>
      <dgm:t>
        <a:bodyPr/>
        <a:lstStyle/>
        <a:p>
          <a:r>
            <a:rPr lang="fr-CA" dirty="0" smtClean="0"/>
            <a:t>Consultations individuelles</a:t>
          </a:r>
          <a:endParaRPr lang="fr-CA" dirty="0"/>
        </a:p>
      </dgm:t>
    </dgm:pt>
    <dgm:pt modelId="{5305D251-4DC6-4737-B6A1-846957C4F40F}" type="parTrans" cxnId="{BEFA22E2-3AFE-47C4-8D41-082AF696F0DE}">
      <dgm:prSet/>
      <dgm:spPr/>
      <dgm:t>
        <a:bodyPr/>
        <a:lstStyle/>
        <a:p>
          <a:endParaRPr lang="fr-CA"/>
        </a:p>
      </dgm:t>
    </dgm:pt>
    <dgm:pt modelId="{3BE73C02-A933-4F3D-90B3-ECA3AA056EBC}" type="sibTrans" cxnId="{BEFA22E2-3AFE-47C4-8D41-082AF696F0DE}">
      <dgm:prSet/>
      <dgm:spPr/>
      <dgm:t>
        <a:bodyPr/>
        <a:lstStyle/>
        <a:p>
          <a:endParaRPr lang="fr-CA"/>
        </a:p>
      </dgm:t>
    </dgm:pt>
    <dgm:pt modelId="{7DCDC52F-AA4F-4C37-B6B7-4F6963FB4129}">
      <dgm:prSet phldrT="[Texte]"/>
      <dgm:spPr/>
      <dgm:t>
        <a:bodyPr/>
        <a:lstStyle/>
        <a:p>
          <a:r>
            <a:rPr lang="fr-CA" b="1" dirty="0" smtClean="0"/>
            <a:t>2012-2013                       Recherche-action</a:t>
          </a:r>
          <a:endParaRPr lang="fr-CA" b="1" dirty="0"/>
        </a:p>
      </dgm:t>
    </dgm:pt>
    <dgm:pt modelId="{BEB2C76D-8EE2-424B-9BB3-8782958A45A1}" type="parTrans" cxnId="{BB9286F3-E6AC-49B8-BC0D-DF9A79C42358}">
      <dgm:prSet/>
      <dgm:spPr/>
      <dgm:t>
        <a:bodyPr/>
        <a:lstStyle/>
        <a:p>
          <a:endParaRPr lang="fr-CA"/>
        </a:p>
      </dgm:t>
    </dgm:pt>
    <dgm:pt modelId="{06F3DEDE-2704-4987-8DAA-B3E6E86552A8}" type="sibTrans" cxnId="{BB9286F3-E6AC-49B8-BC0D-DF9A79C42358}">
      <dgm:prSet/>
      <dgm:spPr/>
      <dgm:t>
        <a:bodyPr/>
        <a:lstStyle/>
        <a:p>
          <a:endParaRPr lang="fr-CA"/>
        </a:p>
      </dgm:t>
    </dgm:pt>
    <dgm:pt modelId="{CEA7DCAD-07C8-4284-A6E2-714BA2232CB4}">
      <dgm:prSet phldrT="[Texte]"/>
      <dgm:spPr/>
      <dgm:t>
        <a:bodyPr/>
        <a:lstStyle/>
        <a:p>
          <a:r>
            <a:rPr lang="fr-CA" dirty="0" smtClean="0"/>
            <a:t> 35 enseignants touchés </a:t>
          </a:r>
          <a:endParaRPr lang="fr-CA" b="1" dirty="0"/>
        </a:p>
      </dgm:t>
    </dgm:pt>
    <dgm:pt modelId="{2BB0C71A-F2BD-48A7-942E-2C4AFFCC9FC7}" type="parTrans" cxnId="{2587F5F6-4281-4C62-B3A8-AF1CD2F79B51}">
      <dgm:prSet/>
      <dgm:spPr/>
      <dgm:t>
        <a:bodyPr/>
        <a:lstStyle/>
        <a:p>
          <a:endParaRPr lang="fr-CA"/>
        </a:p>
      </dgm:t>
    </dgm:pt>
    <dgm:pt modelId="{059B5945-968C-4DD0-BFE6-F819021A179B}" type="sibTrans" cxnId="{2587F5F6-4281-4C62-B3A8-AF1CD2F79B51}">
      <dgm:prSet/>
      <dgm:spPr/>
      <dgm:t>
        <a:bodyPr/>
        <a:lstStyle/>
        <a:p>
          <a:endParaRPr lang="fr-CA"/>
        </a:p>
      </dgm:t>
    </dgm:pt>
    <dgm:pt modelId="{B5458EFC-702E-472F-BA6C-FD5FB7BA4F52}">
      <dgm:prSet/>
      <dgm:spPr/>
      <dgm:t>
        <a:bodyPr/>
        <a:lstStyle/>
        <a:p>
          <a:r>
            <a:rPr lang="fr-CA" dirty="0" smtClean="0"/>
            <a:t>Contribution au développement des compétences professionnelles: 100%</a:t>
          </a:r>
          <a:endParaRPr lang="fr-CA" dirty="0"/>
        </a:p>
      </dgm:t>
    </dgm:pt>
    <dgm:pt modelId="{5AFEDE0D-55AE-4C37-BBA2-70C1BC759BAB}" type="parTrans" cxnId="{CFA9AC1A-92B4-4809-89D9-E019004B88B7}">
      <dgm:prSet/>
      <dgm:spPr/>
      <dgm:t>
        <a:bodyPr/>
        <a:lstStyle/>
        <a:p>
          <a:endParaRPr lang="fr-CA"/>
        </a:p>
      </dgm:t>
    </dgm:pt>
    <dgm:pt modelId="{A8889CE6-7B92-4E3F-B05E-A960886B8B10}" type="sibTrans" cxnId="{CFA9AC1A-92B4-4809-89D9-E019004B88B7}">
      <dgm:prSet/>
      <dgm:spPr/>
      <dgm:t>
        <a:bodyPr/>
        <a:lstStyle/>
        <a:p>
          <a:endParaRPr lang="fr-CA"/>
        </a:p>
      </dgm:t>
    </dgm:pt>
    <dgm:pt modelId="{1109A1AC-A197-4CD3-B178-8AEE2263F558}">
      <dgm:prSet/>
      <dgm:spPr/>
      <dgm:t>
        <a:bodyPr/>
        <a:lstStyle/>
        <a:p>
          <a:r>
            <a:rPr lang="fr-CA" dirty="0" smtClean="0"/>
            <a:t>Mesures utilisées:</a:t>
          </a:r>
          <a:endParaRPr lang="fr-CA" dirty="0"/>
        </a:p>
      </dgm:t>
    </dgm:pt>
    <dgm:pt modelId="{1F703161-F21C-4211-A871-B97AD9F12764}" type="parTrans" cxnId="{D2DA5D06-4F4A-4F1C-84D1-ACAC37E10BA1}">
      <dgm:prSet/>
      <dgm:spPr/>
      <dgm:t>
        <a:bodyPr/>
        <a:lstStyle/>
        <a:p>
          <a:endParaRPr lang="fr-CA"/>
        </a:p>
      </dgm:t>
    </dgm:pt>
    <dgm:pt modelId="{E9947717-2896-44C3-A70C-EAF9EE34B10E}" type="sibTrans" cxnId="{D2DA5D06-4F4A-4F1C-84D1-ACAC37E10BA1}">
      <dgm:prSet/>
      <dgm:spPr/>
      <dgm:t>
        <a:bodyPr/>
        <a:lstStyle/>
        <a:p>
          <a:endParaRPr lang="fr-CA"/>
        </a:p>
      </dgm:t>
    </dgm:pt>
    <dgm:pt modelId="{10C36FAF-6186-40AB-A15C-7226C32F6707}">
      <dgm:prSet/>
      <dgm:spPr/>
      <dgm:t>
        <a:bodyPr/>
        <a:lstStyle/>
        <a:p>
          <a:r>
            <a:rPr lang="fr-CA" dirty="0" smtClean="0"/>
            <a:t>Observations des pratiques</a:t>
          </a:r>
          <a:endParaRPr lang="fr-CA" dirty="0"/>
        </a:p>
      </dgm:t>
    </dgm:pt>
    <dgm:pt modelId="{D6406310-C3B8-417A-BEDB-2277011E2765}" type="parTrans" cxnId="{5C80B722-EB78-48BC-BB9F-3A85535FB26D}">
      <dgm:prSet/>
      <dgm:spPr/>
      <dgm:t>
        <a:bodyPr/>
        <a:lstStyle/>
        <a:p>
          <a:endParaRPr lang="fr-CA"/>
        </a:p>
      </dgm:t>
    </dgm:pt>
    <dgm:pt modelId="{50F64DEA-0793-4A7D-B5B0-62BC1F240144}" type="sibTrans" cxnId="{5C80B722-EB78-48BC-BB9F-3A85535FB26D}">
      <dgm:prSet/>
      <dgm:spPr/>
      <dgm:t>
        <a:bodyPr/>
        <a:lstStyle/>
        <a:p>
          <a:endParaRPr lang="fr-CA"/>
        </a:p>
      </dgm:t>
    </dgm:pt>
    <dgm:pt modelId="{201CB876-F1E4-49CF-B22B-08078AF9CE22}">
      <dgm:prSet/>
      <dgm:spPr/>
      <dgm:t>
        <a:bodyPr/>
        <a:lstStyle/>
        <a:p>
          <a:r>
            <a:rPr lang="fr-CA" dirty="0" smtClean="0"/>
            <a:t>Consultations individuelles</a:t>
          </a:r>
          <a:endParaRPr lang="fr-CA" dirty="0"/>
        </a:p>
      </dgm:t>
    </dgm:pt>
    <dgm:pt modelId="{DECDD4A4-7132-4466-8D02-6D1CC1ED811C}" type="parTrans" cxnId="{E74E1462-27D1-472C-B4B5-A33E46A9E050}">
      <dgm:prSet/>
      <dgm:spPr/>
      <dgm:t>
        <a:bodyPr/>
        <a:lstStyle/>
        <a:p>
          <a:endParaRPr lang="fr-CA"/>
        </a:p>
      </dgm:t>
    </dgm:pt>
    <dgm:pt modelId="{766160B8-9857-4E9C-9052-E05672ECB2A5}" type="sibTrans" cxnId="{E74E1462-27D1-472C-B4B5-A33E46A9E050}">
      <dgm:prSet/>
      <dgm:spPr/>
      <dgm:t>
        <a:bodyPr/>
        <a:lstStyle/>
        <a:p>
          <a:endParaRPr lang="fr-CA"/>
        </a:p>
      </dgm:t>
    </dgm:pt>
    <dgm:pt modelId="{3894DF33-E86B-4392-982C-C4247A81E34E}">
      <dgm:prSet/>
      <dgm:spPr/>
      <dgm:t>
        <a:bodyPr/>
        <a:lstStyle/>
        <a:p>
          <a:r>
            <a:rPr lang="fr-CA" dirty="0" smtClean="0"/>
            <a:t>Atelier de formation ponctuel</a:t>
          </a:r>
          <a:endParaRPr lang="fr-CA" dirty="0"/>
        </a:p>
      </dgm:t>
    </dgm:pt>
    <dgm:pt modelId="{576245A7-3E97-4390-AD87-E68ABEEE4CDB}" type="parTrans" cxnId="{2C64FD3D-A06C-4431-8151-98E0F22A345C}">
      <dgm:prSet/>
      <dgm:spPr/>
      <dgm:t>
        <a:bodyPr/>
        <a:lstStyle/>
        <a:p>
          <a:endParaRPr lang="fr-CA"/>
        </a:p>
      </dgm:t>
    </dgm:pt>
    <dgm:pt modelId="{F60C0B5A-0806-4F6F-81FF-65478080A602}" type="sibTrans" cxnId="{2C64FD3D-A06C-4431-8151-98E0F22A345C}">
      <dgm:prSet/>
      <dgm:spPr/>
      <dgm:t>
        <a:bodyPr/>
        <a:lstStyle/>
        <a:p>
          <a:endParaRPr lang="fr-CA"/>
        </a:p>
      </dgm:t>
    </dgm:pt>
    <dgm:pt modelId="{DB666C13-3E5B-474F-A8DF-BC38A41DA7C3}">
      <dgm:prSet phldrT="[Texte]"/>
      <dgm:spPr/>
      <dgm:t>
        <a:bodyPr/>
        <a:lstStyle/>
        <a:p>
          <a:r>
            <a:rPr lang="fr-CA" dirty="0" smtClean="0"/>
            <a:t>Contribution au développement des compétences professionnelles: 84%</a:t>
          </a:r>
          <a:endParaRPr lang="fr-CA" dirty="0"/>
        </a:p>
      </dgm:t>
    </dgm:pt>
    <dgm:pt modelId="{A65849CE-9917-4102-AE43-617ED740FD70}" type="parTrans" cxnId="{01C86B4A-4C7D-45FE-A549-79C48D7CF6AD}">
      <dgm:prSet/>
      <dgm:spPr/>
      <dgm:t>
        <a:bodyPr/>
        <a:lstStyle/>
        <a:p>
          <a:endParaRPr lang="fr-CA"/>
        </a:p>
      </dgm:t>
    </dgm:pt>
    <dgm:pt modelId="{85BF37CE-1AA2-4D20-9B46-6EA3784BC03A}" type="sibTrans" cxnId="{01C86B4A-4C7D-45FE-A549-79C48D7CF6AD}">
      <dgm:prSet/>
      <dgm:spPr/>
      <dgm:t>
        <a:bodyPr/>
        <a:lstStyle/>
        <a:p>
          <a:endParaRPr lang="fr-CA"/>
        </a:p>
      </dgm:t>
    </dgm:pt>
    <dgm:pt modelId="{FA0585C0-854D-4C8C-B13F-14A632F18134}">
      <dgm:prSet phldrT="[Texte]"/>
      <dgm:spPr/>
      <dgm:t>
        <a:bodyPr/>
        <a:lstStyle/>
        <a:p>
          <a:r>
            <a:rPr lang="fr-CA" b="0" dirty="0" smtClean="0"/>
            <a:t>Mesures utilisées:</a:t>
          </a:r>
          <a:endParaRPr lang="fr-CA" b="0" dirty="0"/>
        </a:p>
      </dgm:t>
    </dgm:pt>
    <dgm:pt modelId="{886AA41A-A09B-42DD-8CE8-5159279C6A6B}" type="parTrans" cxnId="{6E743FF5-73E8-4700-900B-FA851187041B}">
      <dgm:prSet/>
      <dgm:spPr/>
      <dgm:t>
        <a:bodyPr/>
        <a:lstStyle/>
        <a:p>
          <a:endParaRPr lang="fr-CA"/>
        </a:p>
      </dgm:t>
    </dgm:pt>
    <dgm:pt modelId="{2B279771-2F1C-4742-A84A-81107B25E58A}" type="sibTrans" cxnId="{6E743FF5-73E8-4700-900B-FA851187041B}">
      <dgm:prSet/>
      <dgm:spPr/>
      <dgm:t>
        <a:bodyPr/>
        <a:lstStyle/>
        <a:p>
          <a:endParaRPr lang="fr-CA"/>
        </a:p>
      </dgm:t>
    </dgm:pt>
    <dgm:pt modelId="{306495B5-2F37-419B-BB7F-401A5B1CDA37}">
      <dgm:prSet/>
      <dgm:spPr/>
      <dgm:t>
        <a:bodyPr/>
        <a:lstStyle/>
        <a:p>
          <a:r>
            <a:rPr lang="fr-CA" b="0" dirty="0" smtClean="0"/>
            <a:t>Consultations brèves</a:t>
          </a:r>
          <a:endParaRPr lang="fr-CA" b="0" dirty="0"/>
        </a:p>
      </dgm:t>
    </dgm:pt>
    <dgm:pt modelId="{00F8C7C2-0669-42D0-95B6-A2178E853B20}" type="parTrans" cxnId="{EC20FBAE-D0A5-41E8-A3D8-57F9DFC7D554}">
      <dgm:prSet/>
      <dgm:spPr/>
      <dgm:t>
        <a:bodyPr/>
        <a:lstStyle/>
        <a:p>
          <a:endParaRPr lang="fr-CA"/>
        </a:p>
      </dgm:t>
    </dgm:pt>
    <dgm:pt modelId="{9C2AEF9D-3F89-4C4F-B53A-96A2AE1CDDEB}" type="sibTrans" cxnId="{EC20FBAE-D0A5-41E8-A3D8-57F9DFC7D554}">
      <dgm:prSet/>
      <dgm:spPr/>
      <dgm:t>
        <a:bodyPr/>
        <a:lstStyle/>
        <a:p>
          <a:endParaRPr lang="fr-CA"/>
        </a:p>
      </dgm:t>
    </dgm:pt>
    <dgm:pt modelId="{B8F32D70-C0B9-413E-95BA-2BA469D58AA3}">
      <dgm:prSet/>
      <dgm:spPr/>
      <dgm:t>
        <a:bodyPr/>
        <a:lstStyle/>
        <a:p>
          <a:r>
            <a:rPr lang="fr-CA" b="0" dirty="0" smtClean="0"/>
            <a:t>Consultations individuelles</a:t>
          </a:r>
          <a:endParaRPr lang="fr-CA" b="0" dirty="0"/>
        </a:p>
      </dgm:t>
    </dgm:pt>
    <dgm:pt modelId="{05503485-4BF6-4C37-A926-5AAA139D6C1E}" type="parTrans" cxnId="{FFD81121-7DD8-4BB5-BC54-C7DA2EFB241E}">
      <dgm:prSet/>
      <dgm:spPr/>
      <dgm:t>
        <a:bodyPr/>
        <a:lstStyle/>
        <a:p>
          <a:endParaRPr lang="fr-CA"/>
        </a:p>
      </dgm:t>
    </dgm:pt>
    <dgm:pt modelId="{2F4BA63B-5416-4145-B585-7BB0AA07918B}" type="sibTrans" cxnId="{FFD81121-7DD8-4BB5-BC54-C7DA2EFB241E}">
      <dgm:prSet/>
      <dgm:spPr/>
      <dgm:t>
        <a:bodyPr/>
        <a:lstStyle/>
        <a:p>
          <a:endParaRPr lang="fr-CA"/>
        </a:p>
      </dgm:t>
    </dgm:pt>
    <dgm:pt modelId="{2F22BC46-080F-4A0C-A05C-1D3C51607D50}">
      <dgm:prSet/>
      <dgm:spPr/>
      <dgm:t>
        <a:bodyPr/>
        <a:lstStyle/>
        <a:p>
          <a:r>
            <a:rPr lang="fr-CA" b="0" dirty="0" smtClean="0"/>
            <a:t>Observations des pratiques</a:t>
          </a:r>
          <a:endParaRPr lang="fr-CA" b="0" dirty="0"/>
        </a:p>
      </dgm:t>
    </dgm:pt>
    <dgm:pt modelId="{F939D822-8080-4840-8299-94CEE760BADB}" type="parTrans" cxnId="{7384EC4A-5F65-4957-8F94-0C901E611EB4}">
      <dgm:prSet/>
      <dgm:spPr/>
      <dgm:t>
        <a:bodyPr/>
        <a:lstStyle/>
        <a:p>
          <a:endParaRPr lang="fr-CA"/>
        </a:p>
      </dgm:t>
    </dgm:pt>
    <dgm:pt modelId="{E462378A-1028-4EBC-8233-0A8B5D382B56}" type="sibTrans" cxnId="{7384EC4A-5F65-4957-8F94-0C901E611EB4}">
      <dgm:prSet/>
      <dgm:spPr/>
      <dgm:t>
        <a:bodyPr/>
        <a:lstStyle/>
        <a:p>
          <a:endParaRPr lang="fr-CA"/>
        </a:p>
      </dgm:t>
    </dgm:pt>
    <dgm:pt modelId="{E7C751C8-7B6A-4A7B-9DE2-D8DC06EF4FDD}">
      <dgm:prSet/>
      <dgm:spPr/>
      <dgm:t>
        <a:bodyPr/>
        <a:lstStyle/>
        <a:p>
          <a:r>
            <a:rPr lang="fr-CA" b="0" dirty="0" smtClean="0"/>
            <a:t>2016-2017              7 CFP</a:t>
          </a:r>
          <a:endParaRPr lang="fr-CA" b="0" dirty="0"/>
        </a:p>
      </dgm:t>
    </dgm:pt>
    <dgm:pt modelId="{2E1F2547-8057-4DCE-A9F6-8F7903D1ED50}" type="parTrans" cxnId="{6A7FBC0B-D95F-4B8E-9A76-0D85AED6B7E6}">
      <dgm:prSet/>
      <dgm:spPr/>
      <dgm:t>
        <a:bodyPr/>
        <a:lstStyle/>
        <a:p>
          <a:endParaRPr lang="fr-CA"/>
        </a:p>
      </dgm:t>
    </dgm:pt>
    <dgm:pt modelId="{574980AC-73CA-42BF-A42A-36FC75B77BFA}" type="sibTrans" cxnId="{6A7FBC0B-D95F-4B8E-9A76-0D85AED6B7E6}">
      <dgm:prSet/>
      <dgm:spPr/>
      <dgm:t>
        <a:bodyPr/>
        <a:lstStyle/>
        <a:p>
          <a:endParaRPr lang="fr-CA"/>
        </a:p>
      </dgm:t>
    </dgm:pt>
    <dgm:pt modelId="{FB41DA2B-994E-4F1C-AF1E-926EC9E9DCB2}">
      <dgm:prSet/>
      <dgm:spPr/>
      <dgm:t>
        <a:bodyPr/>
        <a:lstStyle/>
        <a:p>
          <a:r>
            <a:rPr lang="fr-CA" b="0" dirty="0" smtClean="0"/>
            <a:t>En cours…</a:t>
          </a:r>
          <a:endParaRPr lang="fr-CA" b="0" dirty="0"/>
        </a:p>
      </dgm:t>
    </dgm:pt>
    <dgm:pt modelId="{8A6AD240-D83C-41E2-BB30-F8C32450E04B}" type="parTrans" cxnId="{9ECF55B6-EFF3-4F4C-9CDC-8A6C35149E27}">
      <dgm:prSet/>
      <dgm:spPr/>
      <dgm:t>
        <a:bodyPr/>
        <a:lstStyle/>
        <a:p>
          <a:endParaRPr lang="fr-CA"/>
        </a:p>
      </dgm:t>
    </dgm:pt>
    <dgm:pt modelId="{9989289C-16B6-4BB4-94E8-E2D356552CF8}" type="sibTrans" cxnId="{9ECF55B6-EFF3-4F4C-9CDC-8A6C35149E27}">
      <dgm:prSet/>
      <dgm:spPr/>
      <dgm:t>
        <a:bodyPr/>
        <a:lstStyle/>
        <a:p>
          <a:endParaRPr lang="fr-CA"/>
        </a:p>
      </dgm:t>
    </dgm:pt>
    <dgm:pt modelId="{AC47A8D1-411F-4FCD-ADDB-27BA07B2CEDF}" type="pres">
      <dgm:prSet presAssocID="{8CF2321A-3636-4B45-8CED-E14D72858B4B}" presName="Name0" presStyleCnt="0">
        <dgm:presLayoutVars>
          <dgm:dir/>
          <dgm:animLvl val="lvl"/>
          <dgm:resizeHandles val="exact"/>
        </dgm:presLayoutVars>
      </dgm:prSet>
      <dgm:spPr/>
      <dgm:t>
        <a:bodyPr/>
        <a:lstStyle/>
        <a:p>
          <a:endParaRPr lang="fr-CA"/>
        </a:p>
      </dgm:t>
    </dgm:pt>
    <dgm:pt modelId="{A68B9BB7-A6C3-4832-B740-489A993F7D88}" type="pres">
      <dgm:prSet presAssocID="{7DCDC52F-AA4F-4C37-B6B7-4F6963FB4129}" presName="composite" presStyleCnt="0"/>
      <dgm:spPr/>
      <dgm:t>
        <a:bodyPr/>
        <a:lstStyle/>
        <a:p>
          <a:endParaRPr lang="fr-CA"/>
        </a:p>
      </dgm:t>
    </dgm:pt>
    <dgm:pt modelId="{4F6C4CB6-00DA-4AF3-BB9A-EFFD66C39A18}" type="pres">
      <dgm:prSet presAssocID="{7DCDC52F-AA4F-4C37-B6B7-4F6963FB4129}" presName="parTx" presStyleLbl="alignNode1" presStyleIdx="0" presStyleCnt="5">
        <dgm:presLayoutVars>
          <dgm:chMax val="0"/>
          <dgm:chPref val="0"/>
          <dgm:bulletEnabled val="1"/>
        </dgm:presLayoutVars>
      </dgm:prSet>
      <dgm:spPr/>
      <dgm:t>
        <a:bodyPr/>
        <a:lstStyle/>
        <a:p>
          <a:endParaRPr lang="fr-CA"/>
        </a:p>
      </dgm:t>
    </dgm:pt>
    <dgm:pt modelId="{0C89D2D9-3D1D-406D-93FE-5CDC57B601FE}" type="pres">
      <dgm:prSet presAssocID="{7DCDC52F-AA4F-4C37-B6B7-4F6963FB4129}" presName="desTx" presStyleLbl="alignAccFollowNode1" presStyleIdx="0" presStyleCnt="5">
        <dgm:presLayoutVars>
          <dgm:bulletEnabled val="1"/>
        </dgm:presLayoutVars>
      </dgm:prSet>
      <dgm:spPr/>
      <dgm:t>
        <a:bodyPr/>
        <a:lstStyle/>
        <a:p>
          <a:endParaRPr lang="fr-CA"/>
        </a:p>
      </dgm:t>
    </dgm:pt>
    <dgm:pt modelId="{A84795B0-117B-4185-ACF7-4A49E07D9EC2}" type="pres">
      <dgm:prSet presAssocID="{06F3DEDE-2704-4987-8DAA-B3E6E86552A8}" presName="space" presStyleCnt="0"/>
      <dgm:spPr/>
      <dgm:t>
        <a:bodyPr/>
        <a:lstStyle/>
        <a:p>
          <a:endParaRPr lang="fr-CA"/>
        </a:p>
      </dgm:t>
    </dgm:pt>
    <dgm:pt modelId="{255F56B9-FF32-4A9A-B4A1-EAA6B74EB0B0}" type="pres">
      <dgm:prSet presAssocID="{C4676C10-F25D-4EA1-AD91-5762B0110DFB}" presName="composite" presStyleCnt="0"/>
      <dgm:spPr/>
      <dgm:t>
        <a:bodyPr/>
        <a:lstStyle/>
        <a:p>
          <a:endParaRPr lang="fr-CA"/>
        </a:p>
      </dgm:t>
    </dgm:pt>
    <dgm:pt modelId="{E933C3F5-EE6B-4C9D-B377-00546B6622FE}" type="pres">
      <dgm:prSet presAssocID="{C4676C10-F25D-4EA1-AD91-5762B0110DFB}" presName="parTx" presStyleLbl="alignNode1" presStyleIdx="1" presStyleCnt="5">
        <dgm:presLayoutVars>
          <dgm:chMax val="0"/>
          <dgm:chPref val="0"/>
          <dgm:bulletEnabled val="1"/>
        </dgm:presLayoutVars>
      </dgm:prSet>
      <dgm:spPr/>
      <dgm:t>
        <a:bodyPr/>
        <a:lstStyle/>
        <a:p>
          <a:endParaRPr lang="fr-CA"/>
        </a:p>
      </dgm:t>
    </dgm:pt>
    <dgm:pt modelId="{4B74ED07-9A42-42BE-B72E-8E6F04923480}" type="pres">
      <dgm:prSet presAssocID="{C4676C10-F25D-4EA1-AD91-5762B0110DFB}" presName="desTx" presStyleLbl="alignAccFollowNode1" presStyleIdx="1" presStyleCnt="5">
        <dgm:presLayoutVars>
          <dgm:bulletEnabled val="1"/>
        </dgm:presLayoutVars>
      </dgm:prSet>
      <dgm:spPr/>
      <dgm:t>
        <a:bodyPr/>
        <a:lstStyle/>
        <a:p>
          <a:endParaRPr lang="fr-CA"/>
        </a:p>
      </dgm:t>
    </dgm:pt>
    <dgm:pt modelId="{7382D9E9-60A5-4B02-9242-2BED6CF6404C}" type="pres">
      <dgm:prSet presAssocID="{E2A99566-C043-4E2A-A140-CD4BA266C19D}" presName="space" presStyleCnt="0"/>
      <dgm:spPr/>
      <dgm:t>
        <a:bodyPr/>
        <a:lstStyle/>
        <a:p>
          <a:endParaRPr lang="fr-CA"/>
        </a:p>
      </dgm:t>
    </dgm:pt>
    <dgm:pt modelId="{00F260CD-D613-499E-9450-F85CA15FC710}" type="pres">
      <dgm:prSet presAssocID="{A08C1251-11CB-4CDB-AFA4-8F984D5DF187}" presName="composite" presStyleCnt="0"/>
      <dgm:spPr/>
      <dgm:t>
        <a:bodyPr/>
        <a:lstStyle/>
        <a:p>
          <a:endParaRPr lang="fr-CA"/>
        </a:p>
      </dgm:t>
    </dgm:pt>
    <dgm:pt modelId="{357684F4-E111-48B6-A7E1-8A239C97C94E}" type="pres">
      <dgm:prSet presAssocID="{A08C1251-11CB-4CDB-AFA4-8F984D5DF187}" presName="parTx" presStyleLbl="alignNode1" presStyleIdx="2" presStyleCnt="5">
        <dgm:presLayoutVars>
          <dgm:chMax val="0"/>
          <dgm:chPref val="0"/>
          <dgm:bulletEnabled val="1"/>
        </dgm:presLayoutVars>
      </dgm:prSet>
      <dgm:spPr/>
      <dgm:t>
        <a:bodyPr/>
        <a:lstStyle/>
        <a:p>
          <a:endParaRPr lang="fr-CA"/>
        </a:p>
      </dgm:t>
    </dgm:pt>
    <dgm:pt modelId="{345005CC-7C42-4EA1-9A82-F7C41AF6EB38}" type="pres">
      <dgm:prSet presAssocID="{A08C1251-11CB-4CDB-AFA4-8F984D5DF187}" presName="desTx" presStyleLbl="alignAccFollowNode1" presStyleIdx="2" presStyleCnt="5">
        <dgm:presLayoutVars>
          <dgm:bulletEnabled val="1"/>
        </dgm:presLayoutVars>
      </dgm:prSet>
      <dgm:spPr/>
      <dgm:t>
        <a:bodyPr/>
        <a:lstStyle/>
        <a:p>
          <a:endParaRPr lang="fr-CA"/>
        </a:p>
      </dgm:t>
    </dgm:pt>
    <dgm:pt modelId="{75E06ECC-FD4F-41C5-9BD5-0F9A4BA18879}" type="pres">
      <dgm:prSet presAssocID="{6E8B7319-C018-4C9B-97C5-3847C4B8FB15}" presName="space" presStyleCnt="0"/>
      <dgm:spPr/>
      <dgm:t>
        <a:bodyPr/>
        <a:lstStyle/>
        <a:p>
          <a:endParaRPr lang="fr-CA"/>
        </a:p>
      </dgm:t>
    </dgm:pt>
    <dgm:pt modelId="{85BDBFB5-4ED3-4816-8AD0-18C52A76DE70}" type="pres">
      <dgm:prSet presAssocID="{9D3D89F4-3385-418C-9E72-6958E1E9F153}" presName="composite" presStyleCnt="0"/>
      <dgm:spPr/>
      <dgm:t>
        <a:bodyPr/>
        <a:lstStyle/>
        <a:p>
          <a:endParaRPr lang="fr-CA"/>
        </a:p>
      </dgm:t>
    </dgm:pt>
    <dgm:pt modelId="{D5787057-B582-462E-A122-3DFC741B7293}" type="pres">
      <dgm:prSet presAssocID="{9D3D89F4-3385-418C-9E72-6958E1E9F153}" presName="parTx" presStyleLbl="alignNode1" presStyleIdx="3" presStyleCnt="5" custScaleX="101822" custScaleY="114359">
        <dgm:presLayoutVars>
          <dgm:chMax val="0"/>
          <dgm:chPref val="0"/>
          <dgm:bulletEnabled val="1"/>
        </dgm:presLayoutVars>
      </dgm:prSet>
      <dgm:spPr/>
      <dgm:t>
        <a:bodyPr/>
        <a:lstStyle/>
        <a:p>
          <a:endParaRPr lang="fr-CA"/>
        </a:p>
      </dgm:t>
    </dgm:pt>
    <dgm:pt modelId="{0B27FA2A-43F8-4AC9-B457-C8A70B720517}" type="pres">
      <dgm:prSet presAssocID="{9D3D89F4-3385-418C-9E72-6958E1E9F153}" presName="desTx" presStyleLbl="alignAccFollowNode1" presStyleIdx="3" presStyleCnt="5" custScaleX="101106">
        <dgm:presLayoutVars>
          <dgm:bulletEnabled val="1"/>
        </dgm:presLayoutVars>
      </dgm:prSet>
      <dgm:spPr/>
      <dgm:t>
        <a:bodyPr/>
        <a:lstStyle/>
        <a:p>
          <a:endParaRPr lang="fr-CA"/>
        </a:p>
      </dgm:t>
    </dgm:pt>
    <dgm:pt modelId="{C9151A5A-E449-4E6B-AD90-0BF6C641EB9B}" type="pres">
      <dgm:prSet presAssocID="{4EBC00E9-E11B-4787-AC90-1A3ACAFF5469}" presName="space" presStyleCnt="0"/>
      <dgm:spPr/>
    </dgm:pt>
    <dgm:pt modelId="{92490229-AF6E-4A96-A4BD-0FF0A006990C}" type="pres">
      <dgm:prSet presAssocID="{E7C751C8-7B6A-4A7B-9DE2-D8DC06EF4FDD}" presName="composite" presStyleCnt="0"/>
      <dgm:spPr/>
    </dgm:pt>
    <dgm:pt modelId="{EE229C96-133D-4A61-BFAD-5952A2444E56}" type="pres">
      <dgm:prSet presAssocID="{E7C751C8-7B6A-4A7B-9DE2-D8DC06EF4FDD}" presName="parTx" presStyleLbl="alignNode1" presStyleIdx="4" presStyleCnt="5">
        <dgm:presLayoutVars>
          <dgm:chMax val="0"/>
          <dgm:chPref val="0"/>
          <dgm:bulletEnabled val="1"/>
        </dgm:presLayoutVars>
      </dgm:prSet>
      <dgm:spPr/>
      <dgm:t>
        <a:bodyPr/>
        <a:lstStyle/>
        <a:p>
          <a:endParaRPr lang="fr-CA"/>
        </a:p>
      </dgm:t>
    </dgm:pt>
    <dgm:pt modelId="{002D6415-8269-4076-9784-57D7CC2769BD}" type="pres">
      <dgm:prSet presAssocID="{E7C751C8-7B6A-4A7B-9DE2-D8DC06EF4FDD}" presName="desTx" presStyleLbl="alignAccFollowNode1" presStyleIdx="4" presStyleCnt="5">
        <dgm:presLayoutVars>
          <dgm:bulletEnabled val="1"/>
        </dgm:presLayoutVars>
      </dgm:prSet>
      <dgm:spPr/>
      <dgm:t>
        <a:bodyPr/>
        <a:lstStyle/>
        <a:p>
          <a:endParaRPr lang="fr-CA"/>
        </a:p>
      </dgm:t>
    </dgm:pt>
  </dgm:ptLst>
  <dgm:cxnLst>
    <dgm:cxn modelId="{EE3B865C-2AFD-47C3-BF5E-07BFF12EDACD}" type="presOf" srcId="{96ECFA31-8534-4EDE-9C77-F78D5E850360}" destId="{4B74ED07-9A42-42BE-B72E-8E6F04923480}" srcOrd="0" destOrd="5" presId="urn:microsoft.com/office/officeart/2005/8/layout/hList1"/>
    <dgm:cxn modelId="{CFA9AC1A-92B4-4809-89D9-E019004B88B7}" srcId="{7DCDC52F-AA4F-4C37-B6B7-4F6963FB4129}" destId="{B5458EFC-702E-472F-BA6C-FD5FB7BA4F52}" srcOrd="1" destOrd="0" parTransId="{5AFEDE0D-55AE-4C37-BBA2-70C1BC759BAB}" sibTransId="{A8889CE6-7B92-4E3F-B05E-A960886B8B10}"/>
    <dgm:cxn modelId="{0260F669-3771-4B3C-8F38-A2ECEC55937D}" type="presOf" srcId="{FD9E5098-E758-404A-9D8F-A94A56645975}" destId="{345005CC-7C42-4EA1-9A82-F7C41AF6EB38}" srcOrd="0" destOrd="2" presId="urn:microsoft.com/office/officeart/2005/8/layout/hList1"/>
    <dgm:cxn modelId="{5E4848E4-644C-4E38-8572-DC3D4D0037FA}" type="presOf" srcId="{4EEF09AC-FCCA-4AE4-99FA-8977EC745C07}" destId="{4B74ED07-9A42-42BE-B72E-8E6F04923480}" srcOrd="0" destOrd="0" presId="urn:microsoft.com/office/officeart/2005/8/layout/hList1"/>
    <dgm:cxn modelId="{BEFA22E2-3AFE-47C4-8D41-082AF696F0DE}" srcId="{DE3FBFE2-1228-441C-BD81-15FC7F344FFE}" destId="{96ECFA31-8534-4EDE-9C77-F78D5E850360}" srcOrd="2" destOrd="0" parTransId="{5305D251-4DC6-4737-B6A1-846957C4F40F}" sibTransId="{3BE73C02-A933-4F3D-90B3-ECA3AA056EBC}"/>
    <dgm:cxn modelId="{E7897BF0-C70D-4C66-82EB-F7848570CAFF}" type="presOf" srcId="{4A452614-F421-4195-BB5E-F5BE5D7D7B1E}" destId="{4B74ED07-9A42-42BE-B72E-8E6F04923480}" srcOrd="0" destOrd="1" presId="urn:microsoft.com/office/officeart/2005/8/layout/hList1"/>
    <dgm:cxn modelId="{4447E18C-F99F-45FC-8ADF-BDD7869CFB72}" type="presOf" srcId="{10C36FAF-6186-40AB-A15C-7226C32F6707}" destId="{0C89D2D9-3D1D-406D-93FE-5CDC57B601FE}" srcOrd="0" destOrd="3" presId="urn:microsoft.com/office/officeart/2005/8/layout/hList1"/>
    <dgm:cxn modelId="{BAD4EABB-E1FB-4F98-B115-AB625220E045}" srcId="{A08C1251-11CB-4CDB-AFA4-8F984D5DF187}" destId="{EB4D8397-6058-463C-B60E-42629E91AAED}" srcOrd="1" destOrd="0" parTransId="{8AE8F8D8-67A4-44FA-89D0-9FA0545BC61A}" sibTransId="{31065B6A-7191-46A9-AA18-F8D111CBFC8C}"/>
    <dgm:cxn modelId="{F7AC6F95-F99C-4B3B-93C1-4996D4895EED}" type="presOf" srcId="{201CB876-F1E4-49CF-B22B-08078AF9CE22}" destId="{0C89D2D9-3D1D-406D-93FE-5CDC57B601FE}" srcOrd="0" destOrd="4" presId="urn:microsoft.com/office/officeart/2005/8/layout/hList1"/>
    <dgm:cxn modelId="{DE3E29B0-68D5-41FA-8AC3-6EE20E0A22A6}" type="presOf" srcId="{FB41DA2B-994E-4F1C-AF1E-926EC9E9DCB2}" destId="{002D6415-8269-4076-9784-57D7CC2769BD}" srcOrd="0" destOrd="0" presId="urn:microsoft.com/office/officeart/2005/8/layout/hList1"/>
    <dgm:cxn modelId="{51DC7357-B02F-4C18-AD38-6A2F3467A07D}" type="presOf" srcId="{A08C1251-11CB-4CDB-AFA4-8F984D5DF187}" destId="{357684F4-E111-48B6-A7E1-8A239C97C94E}" srcOrd="0" destOrd="0" presId="urn:microsoft.com/office/officeart/2005/8/layout/hList1"/>
    <dgm:cxn modelId="{5C80B722-EB78-48BC-BB9F-3A85535FB26D}" srcId="{1109A1AC-A197-4CD3-B178-8AEE2263F558}" destId="{10C36FAF-6186-40AB-A15C-7226C32F6707}" srcOrd="0" destOrd="0" parTransId="{D6406310-C3B8-417A-BEDB-2277011E2765}" sibTransId="{50F64DEA-0793-4A7D-B5B0-62BC1F240144}"/>
    <dgm:cxn modelId="{288D239F-3AF2-4742-BE63-AC41E6E4F2E3}" type="presOf" srcId="{9D3D89F4-3385-418C-9E72-6958E1E9F153}" destId="{D5787057-B582-462E-A122-3DFC741B7293}" srcOrd="0" destOrd="0" presId="urn:microsoft.com/office/officeart/2005/8/layout/hList1"/>
    <dgm:cxn modelId="{DD0DB713-A3C0-48BF-8A40-C39D93FFF72D}" type="presOf" srcId="{87D358FD-763A-4BCE-BB2C-48E7DC5CB45D}" destId="{345005CC-7C42-4EA1-9A82-F7C41AF6EB38}" srcOrd="0" destOrd="0" presId="urn:microsoft.com/office/officeart/2005/8/layout/hList1"/>
    <dgm:cxn modelId="{6A7FBC0B-D95F-4B8E-9A76-0D85AED6B7E6}" srcId="{8CF2321A-3636-4B45-8CED-E14D72858B4B}" destId="{E7C751C8-7B6A-4A7B-9DE2-D8DC06EF4FDD}" srcOrd="4" destOrd="0" parTransId="{2E1F2547-8057-4DCE-A9F6-8F7903D1ED50}" sibTransId="{574980AC-73CA-42BF-A42A-36FC75B77BFA}"/>
    <dgm:cxn modelId="{86EAA040-AF46-4A77-8282-2C566884BBB6}" type="presOf" srcId="{3894DF33-E86B-4392-982C-C4247A81E34E}" destId="{0C89D2D9-3D1D-406D-93FE-5CDC57B601FE}" srcOrd="0" destOrd="5" presId="urn:microsoft.com/office/officeart/2005/8/layout/hList1"/>
    <dgm:cxn modelId="{34788EBF-FF86-4561-B457-D83AA2969490}" type="presOf" srcId="{C4676C10-F25D-4EA1-AD91-5762B0110DFB}" destId="{E933C3F5-EE6B-4C9D-B377-00546B6622FE}" srcOrd="0" destOrd="0" presId="urn:microsoft.com/office/officeart/2005/8/layout/hList1"/>
    <dgm:cxn modelId="{F5760293-698D-4313-B3D5-9C4119293D58}" type="presOf" srcId="{B5458EFC-702E-472F-BA6C-FD5FB7BA4F52}" destId="{0C89D2D9-3D1D-406D-93FE-5CDC57B601FE}" srcOrd="0" destOrd="1" presId="urn:microsoft.com/office/officeart/2005/8/layout/hList1"/>
    <dgm:cxn modelId="{A0419600-72A7-4B83-A4C6-26B51E5935CE}" type="presOf" srcId="{EB4D8397-6058-463C-B60E-42629E91AAED}" destId="{345005CC-7C42-4EA1-9A82-F7C41AF6EB38}" srcOrd="0" destOrd="1" presId="urn:microsoft.com/office/officeart/2005/8/layout/hList1"/>
    <dgm:cxn modelId="{3EBB7491-95C9-4A19-AFEC-C5522EA52FAD}" type="presOf" srcId="{F423BA9C-1430-4C37-BF7C-F0826B22C49B}" destId="{0B27FA2A-43F8-4AC9-B457-C8A70B720517}" srcOrd="0" destOrd="0" presId="urn:microsoft.com/office/officeart/2005/8/layout/hList1"/>
    <dgm:cxn modelId="{97332C77-3D80-490E-A0B1-314D088F48CA}" type="presOf" srcId="{B8F32D70-C0B9-413E-95BA-2BA469D58AA3}" destId="{0B27FA2A-43F8-4AC9-B457-C8A70B720517}" srcOrd="0" destOrd="4" presId="urn:microsoft.com/office/officeart/2005/8/layout/hList1"/>
    <dgm:cxn modelId="{C5D5F900-C8A3-41D3-B6B3-4901E59D04B0}" type="presOf" srcId="{698D13FC-8AF9-4341-BF3A-8AB28515F840}" destId="{4B74ED07-9A42-42BE-B72E-8E6F04923480}" srcOrd="0" destOrd="4" presId="urn:microsoft.com/office/officeart/2005/8/layout/hList1"/>
    <dgm:cxn modelId="{2587F5F6-4281-4C62-B3A8-AF1CD2F79B51}" srcId="{7DCDC52F-AA4F-4C37-B6B7-4F6963FB4129}" destId="{CEA7DCAD-07C8-4284-A6E2-714BA2232CB4}" srcOrd="0" destOrd="0" parTransId="{2BB0C71A-F2BD-48A7-942E-2C4AFFCC9FC7}" sibTransId="{059B5945-968C-4DD0-BFE6-F819021A179B}"/>
    <dgm:cxn modelId="{01C86B4A-4C7D-45FE-A549-79C48D7CF6AD}" srcId="{9D3D89F4-3385-418C-9E72-6958E1E9F153}" destId="{DB666C13-3E5B-474F-A8DF-BC38A41DA7C3}" srcOrd="1" destOrd="0" parTransId="{A65849CE-9917-4102-AE43-617ED740FD70}" sibTransId="{85BF37CE-1AA2-4D20-9B46-6EA3784BC03A}"/>
    <dgm:cxn modelId="{2C5FA230-9CAE-4062-9426-2AA87B7563BE}" type="presOf" srcId="{CEA7DCAD-07C8-4284-A6E2-714BA2232CB4}" destId="{0C89D2D9-3D1D-406D-93FE-5CDC57B601FE}" srcOrd="0" destOrd="0" presId="urn:microsoft.com/office/officeart/2005/8/layout/hList1"/>
    <dgm:cxn modelId="{F143221F-033B-4272-BA54-201C16BCD10D}" type="presOf" srcId="{E7C751C8-7B6A-4A7B-9DE2-D8DC06EF4FDD}" destId="{EE229C96-133D-4A61-BFAD-5952A2444E56}" srcOrd="0" destOrd="0" presId="urn:microsoft.com/office/officeart/2005/8/layout/hList1"/>
    <dgm:cxn modelId="{B56ADC03-8A78-45F3-AAF8-04DFD1C14BF1}" type="presOf" srcId="{2F22BC46-080F-4A0C-A05C-1D3C51607D50}" destId="{0B27FA2A-43F8-4AC9-B457-C8A70B720517}" srcOrd="0" destOrd="5" presId="urn:microsoft.com/office/officeart/2005/8/layout/hList1"/>
    <dgm:cxn modelId="{1DEB0EB6-7BFA-4090-ACC0-8CFAFEDEB744}" srcId="{C4676C10-F25D-4EA1-AD91-5762B0110DFB}" destId="{4EEF09AC-FCCA-4AE4-99FA-8977EC745C07}" srcOrd="0" destOrd="0" parTransId="{6E747BF3-E2BA-4E5F-A15E-47B24C83B015}" sibTransId="{6A6F35C1-8CC4-42A7-9BAC-7541A4B9816D}"/>
    <dgm:cxn modelId="{15813DDD-408B-4DDA-A0EA-61B74D84E8D7}" type="presOf" srcId="{20313E0D-5E60-401E-BAE9-F01DA75746EE}" destId="{345005CC-7C42-4EA1-9A82-F7C41AF6EB38}" srcOrd="0" destOrd="5" presId="urn:microsoft.com/office/officeart/2005/8/layout/hList1"/>
    <dgm:cxn modelId="{8DEACD7F-86DF-40AF-B972-AD6499BDB2B7}" srcId="{DE3FBFE2-1228-441C-BD81-15FC7F344FFE}" destId="{5D16B74D-D2DE-4408-8C64-6B4DD6FEF319}" srcOrd="0" destOrd="0" parTransId="{3F611FFC-1CF9-408E-846B-361B96014DBD}" sibTransId="{AC1E6A51-D85A-4C21-AD55-30145DCC77A1}"/>
    <dgm:cxn modelId="{F7AFE198-B609-4C5C-A746-2ADBE9A07A9C}" type="presOf" srcId="{306495B5-2F37-419B-BB7F-401A5B1CDA37}" destId="{0B27FA2A-43F8-4AC9-B457-C8A70B720517}" srcOrd="0" destOrd="3" presId="urn:microsoft.com/office/officeart/2005/8/layout/hList1"/>
    <dgm:cxn modelId="{172B7EA6-97E8-4461-9307-DD586CAD5693}" srcId="{A08C1251-11CB-4CDB-AFA4-8F984D5DF187}" destId="{87D358FD-763A-4BCE-BB2C-48E7DC5CB45D}" srcOrd="0" destOrd="0" parTransId="{C983DF78-FD75-40F7-8D5B-066ABD7FEF68}" sibTransId="{C270B769-0520-4F40-B3B4-85899A66762A}"/>
    <dgm:cxn modelId="{BA25223B-4C6A-4DC2-A929-D09394738257}" type="presOf" srcId="{DE3FBFE2-1228-441C-BD81-15FC7F344FFE}" destId="{4B74ED07-9A42-42BE-B72E-8E6F04923480}" srcOrd="0" destOrd="2" presId="urn:microsoft.com/office/officeart/2005/8/layout/hList1"/>
    <dgm:cxn modelId="{59773363-1650-4C4A-911C-B2EF85BF8430}" srcId="{FD9E5098-E758-404A-9D8F-A94A56645975}" destId="{290E517C-BBC8-49A8-A6C1-62AB03553280}" srcOrd="1" destOrd="0" parTransId="{B0B944D0-939F-42EB-8A12-DA422E9448CE}" sibTransId="{BCFB4AEE-D2EF-4E24-8953-B15F196C41E2}"/>
    <dgm:cxn modelId="{6BC82AB9-D18B-4FAB-9C0E-6CE034AA033D}" type="presOf" srcId="{5D16B74D-D2DE-4408-8C64-6B4DD6FEF319}" destId="{4B74ED07-9A42-42BE-B72E-8E6F04923480}" srcOrd="0" destOrd="3" presId="urn:microsoft.com/office/officeart/2005/8/layout/hList1"/>
    <dgm:cxn modelId="{B2C0902B-1B05-4C78-82E9-2A685B6E798F}" srcId="{8CF2321A-3636-4B45-8CED-E14D72858B4B}" destId="{9D3D89F4-3385-418C-9E72-6958E1E9F153}" srcOrd="3" destOrd="0" parTransId="{0AA70532-280C-46F0-A186-A841505D1E80}" sibTransId="{4EBC00E9-E11B-4787-AC90-1A3ACAFF5469}"/>
    <dgm:cxn modelId="{3E5E3609-0BDD-4656-9965-287144D005EC}" type="presOf" srcId="{7DCDC52F-AA4F-4C37-B6B7-4F6963FB4129}" destId="{4F6C4CB6-00DA-4AF3-BB9A-EFFD66C39A18}" srcOrd="0" destOrd="0" presId="urn:microsoft.com/office/officeart/2005/8/layout/hList1"/>
    <dgm:cxn modelId="{164BFA5E-3770-48C8-AE8B-FFC797A3FF68}" srcId="{8CF2321A-3636-4B45-8CED-E14D72858B4B}" destId="{A08C1251-11CB-4CDB-AFA4-8F984D5DF187}" srcOrd="2" destOrd="0" parTransId="{5722D66A-8A50-4E96-BA43-3BF18FA5F121}" sibTransId="{6E8B7319-C018-4C9B-97C5-3847C4B8FB15}"/>
    <dgm:cxn modelId="{2C64FD3D-A06C-4431-8151-98E0F22A345C}" srcId="{1109A1AC-A197-4CD3-B178-8AEE2263F558}" destId="{3894DF33-E86B-4392-982C-C4247A81E34E}" srcOrd="2" destOrd="0" parTransId="{576245A7-3E97-4390-AD87-E68ABEEE4CDB}" sibTransId="{F60C0B5A-0806-4F6F-81FF-65478080A602}"/>
    <dgm:cxn modelId="{0EE6E6C2-4B4B-4153-BFE1-A7C37B8B77BF}" srcId="{C4676C10-F25D-4EA1-AD91-5762B0110DFB}" destId="{DE3FBFE2-1228-441C-BD81-15FC7F344FFE}" srcOrd="2" destOrd="0" parTransId="{D22DDCC9-27C3-401E-B4E7-9ABA9935B2B7}" sibTransId="{E43092B1-0679-4203-B21B-AA950077ED9D}"/>
    <dgm:cxn modelId="{69EBA31C-A9BA-409F-AF45-7B625F255EAD}" type="presOf" srcId="{290E517C-BBC8-49A8-A6C1-62AB03553280}" destId="{345005CC-7C42-4EA1-9A82-F7C41AF6EB38}" srcOrd="0" destOrd="4" presId="urn:microsoft.com/office/officeart/2005/8/layout/hList1"/>
    <dgm:cxn modelId="{6E743FF5-73E8-4700-900B-FA851187041B}" srcId="{9D3D89F4-3385-418C-9E72-6958E1E9F153}" destId="{FA0585C0-854D-4C8C-B13F-14A632F18134}" srcOrd="2" destOrd="0" parTransId="{886AA41A-A09B-42DD-8CE8-5159279C6A6B}" sibTransId="{2B279771-2F1C-4742-A84A-81107B25E58A}"/>
    <dgm:cxn modelId="{7E0985F0-8AB9-4E80-A76E-4589FBB5567E}" type="presOf" srcId="{FA0585C0-854D-4C8C-B13F-14A632F18134}" destId="{0B27FA2A-43F8-4AC9-B457-C8A70B720517}" srcOrd="0" destOrd="2" presId="urn:microsoft.com/office/officeart/2005/8/layout/hList1"/>
    <dgm:cxn modelId="{9ECF55B6-EFF3-4F4C-9CDC-8A6C35149E27}" srcId="{E7C751C8-7B6A-4A7B-9DE2-D8DC06EF4FDD}" destId="{FB41DA2B-994E-4F1C-AF1E-926EC9E9DCB2}" srcOrd="0" destOrd="0" parTransId="{8A6AD240-D83C-41E2-BB30-F8C32450E04B}" sibTransId="{9989289C-16B6-4BB4-94E8-E2D356552CF8}"/>
    <dgm:cxn modelId="{77C70EA3-037F-43AE-A7D7-FC1EFE7A08CD}" type="presOf" srcId="{DB666C13-3E5B-474F-A8DF-BC38A41DA7C3}" destId="{0B27FA2A-43F8-4AC9-B457-C8A70B720517}" srcOrd="0" destOrd="1" presId="urn:microsoft.com/office/officeart/2005/8/layout/hList1"/>
    <dgm:cxn modelId="{E74E1462-27D1-472C-B4B5-A33E46A9E050}" srcId="{1109A1AC-A197-4CD3-B178-8AEE2263F558}" destId="{201CB876-F1E4-49CF-B22B-08078AF9CE22}" srcOrd="1" destOrd="0" parTransId="{DECDD4A4-7132-4466-8D02-6D1CC1ED811C}" sibTransId="{766160B8-9857-4E9C-9052-E05672ECB2A5}"/>
    <dgm:cxn modelId="{179687FE-95D1-4D77-9D77-28008DEBD827}" srcId="{DE3FBFE2-1228-441C-BD81-15FC7F344FFE}" destId="{698D13FC-8AF9-4341-BF3A-8AB28515F840}" srcOrd="1" destOrd="0" parTransId="{2AA0E96D-00E2-4160-973A-C7E86E7BF07F}" sibTransId="{E3C0B2A0-E3F4-4D53-AC3A-B97A1A66F089}"/>
    <dgm:cxn modelId="{BB9286F3-E6AC-49B8-BC0D-DF9A79C42358}" srcId="{8CF2321A-3636-4B45-8CED-E14D72858B4B}" destId="{7DCDC52F-AA4F-4C37-B6B7-4F6963FB4129}" srcOrd="0" destOrd="0" parTransId="{BEB2C76D-8EE2-424B-9BB3-8782958A45A1}" sibTransId="{06F3DEDE-2704-4987-8DAA-B3E6E86552A8}"/>
    <dgm:cxn modelId="{676A2A28-EE29-474B-B3C7-860F5E76D903}" srcId="{A08C1251-11CB-4CDB-AFA4-8F984D5DF187}" destId="{FD9E5098-E758-404A-9D8F-A94A56645975}" srcOrd="2" destOrd="0" parTransId="{94046AD9-C7F7-4E38-A665-E082A4424ED0}" sibTransId="{17FAE330-B213-412A-B6EE-D7F17017896F}"/>
    <dgm:cxn modelId="{C3019B84-28B0-4714-8657-94CB66D2C9A2}" srcId="{8CF2321A-3636-4B45-8CED-E14D72858B4B}" destId="{C4676C10-F25D-4EA1-AD91-5762B0110DFB}" srcOrd="1" destOrd="0" parTransId="{246EBED9-47E5-42DF-B08E-824F4BC9E027}" sibTransId="{E2A99566-C043-4E2A-A140-CD4BA266C19D}"/>
    <dgm:cxn modelId="{EC20FBAE-D0A5-41E8-A3D8-57F9DFC7D554}" srcId="{FA0585C0-854D-4C8C-B13F-14A632F18134}" destId="{306495B5-2F37-419B-BB7F-401A5B1CDA37}" srcOrd="0" destOrd="0" parTransId="{00F8C7C2-0669-42D0-95B6-A2178E853B20}" sibTransId="{9C2AEF9D-3F89-4C4F-B53A-96A2AE1CDDEB}"/>
    <dgm:cxn modelId="{72F88AEB-BA4E-433A-A574-AA03625EAA88}" type="presOf" srcId="{39951200-7498-43F7-B5B4-22DA78DDE45E}" destId="{345005CC-7C42-4EA1-9A82-F7C41AF6EB38}" srcOrd="0" destOrd="3" presId="urn:microsoft.com/office/officeart/2005/8/layout/hList1"/>
    <dgm:cxn modelId="{7384EC4A-5F65-4957-8F94-0C901E611EB4}" srcId="{FA0585C0-854D-4C8C-B13F-14A632F18134}" destId="{2F22BC46-080F-4A0C-A05C-1D3C51607D50}" srcOrd="2" destOrd="0" parTransId="{F939D822-8080-4840-8299-94CEE760BADB}" sibTransId="{E462378A-1028-4EBC-8233-0A8B5D382B56}"/>
    <dgm:cxn modelId="{FFD81121-7DD8-4BB5-BC54-C7DA2EFB241E}" srcId="{FA0585C0-854D-4C8C-B13F-14A632F18134}" destId="{B8F32D70-C0B9-413E-95BA-2BA469D58AA3}" srcOrd="1" destOrd="0" parTransId="{05503485-4BF6-4C37-A926-5AAA139D6C1E}" sibTransId="{2F4BA63B-5416-4145-B585-7BB0AA07918B}"/>
    <dgm:cxn modelId="{CFEE7A7A-CA5D-4731-87C8-FD2770BF546B}" type="presOf" srcId="{1109A1AC-A197-4CD3-B178-8AEE2263F558}" destId="{0C89D2D9-3D1D-406D-93FE-5CDC57B601FE}" srcOrd="0" destOrd="2" presId="urn:microsoft.com/office/officeart/2005/8/layout/hList1"/>
    <dgm:cxn modelId="{728C1B8B-E2AA-417F-97AC-481843161C3A}" type="presOf" srcId="{8CF2321A-3636-4B45-8CED-E14D72858B4B}" destId="{AC47A8D1-411F-4FCD-ADDB-27BA07B2CEDF}" srcOrd="0" destOrd="0" presId="urn:microsoft.com/office/officeart/2005/8/layout/hList1"/>
    <dgm:cxn modelId="{DE4B547A-3DD2-43AB-A8C6-3D5D3EE8A411}" srcId="{FD9E5098-E758-404A-9D8F-A94A56645975}" destId="{20313E0D-5E60-401E-BAE9-F01DA75746EE}" srcOrd="2" destOrd="0" parTransId="{2CE5BDAF-9AC3-47E2-B206-97F0F6ED4352}" sibTransId="{EE454FD6-94D2-461F-B606-ACAF741F1E9B}"/>
    <dgm:cxn modelId="{D2DA5D06-4F4A-4F1C-84D1-ACAC37E10BA1}" srcId="{7DCDC52F-AA4F-4C37-B6B7-4F6963FB4129}" destId="{1109A1AC-A197-4CD3-B178-8AEE2263F558}" srcOrd="2" destOrd="0" parTransId="{1F703161-F21C-4211-A871-B97AD9F12764}" sibTransId="{E9947717-2896-44C3-A70C-EAF9EE34B10E}"/>
    <dgm:cxn modelId="{EEBAC8E5-9B48-4B1A-BEDD-9DC313854A4F}" srcId="{C4676C10-F25D-4EA1-AD91-5762B0110DFB}" destId="{4A452614-F421-4195-BB5E-F5BE5D7D7B1E}" srcOrd="1" destOrd="0" parTransId="{6971D6CD-9C64-44EF-8169-2D70F71FCE57}" sibTransId="{49307A13-4D97-4924-B6EE-D44634297B00}"/>
    <dgm:cxn modelId="{0220D277-9CDC-47C7-9715-D578BB1A3F67}" srcId="{9D3D89F4-3385-418C-9E72-6958E1E9F153}" destId="{F423BA9C-1430-4C37-BF7C-F0826B22C49B}" srcOrd="0" destOrd="0" parTransId="{75E827CB-1FEA-480B-91F6-D4FAE93592EC}" sibTransId="{703379A1-8047-4B0C-A936-CCD1A51C44C6}"/>
    <dgm:cxn modelId="{5375BFD6-1505-4D02-8B17-224188CB13A6}" srcId="{FD9E5098-E758-404A-9D8F-A94A56645975}" destId="{39951200-7498-43F7-B5B4-22DA78DDE45E}" srcOrd="0" destOrd="0" parTransId="{10BEDE5B-8FDF-48E4-A641-473A7FFDE993}" sibTransId="{3D15BF83-7BDE-48FD-B236-9F49248BDD8D}"/>
    <dgm:cxn modelId="{5E4E7ED1-9A08-41B1-9D79-37EE5E755985}" type="presParOf" srcId="{AC47A8D1-411F-4FCD-ADDB-27BA07B2CEDF}" destId="{A68B9BB7-A6C3-4832-B740-489A993F7D88}" srcOrd="0" destOrd="0" presId="urn:microsoft.com/office/officeart/2005/8/layout/hList1"/>
    <dgm:cxn modelId="{F9424AAA-52B4-402A-9F18-7B74F3731D3B}" type="presParOf" srcId="{A68B9BB7-A6C3-4832-B740-489A993F7D88}" destId="{4F6C4CB6-00DA-4AF3-BB9A-EFFD66C39A18}" srcOrd="0" destOrd="0" presId="urn:microsoft.com/office/officeart/2005/8/layout/hList1"/>
    <dgm:cxn modelId="{1C1D6BBC-AC3F-4E5B-A791-3A0C07896854}" type="presParOf" srcId="{A68B9BB7-A6C3-4832-B740-489A993F7D88}" destId="{0C89D2D9-3D1D-406D-93FE-5CDC57B601FE}" srcOrd="1" destOrd="0" presId="urn:microsoft.com/office/officeart/2005/8/layout/hList1"/>
    <dgm:cxn modelId="{25938047-C951-48BF-ADBC-EA14B4005209}" type="presParOf" srcId="{AC47A8D1-411F-4FCD-ADDB-27BA07B2CEDF}" destId="{A84795B0-117B-4185-ACF7-4A49E07D9EC2}" srcOrd="1" destOrd="0" presId="urn:microsoft.com/office/officeart/2005/8/layout/hList1"/>
    <dgm:cxn modelId="{27AB9F5B-F655-4696-907D-BCC17F799EBC}" type="presParOf" srcId="{AC47A8D1-411F-4FCD-ADDB-27BA07B2CEDF}" destId="{255F56B9-FF32-4A9A-B4A1-EAA6B74EB0B0}" srcOrd="2" destOrd="0" presId="urn:microsoft.com/office/officeart/2005/8/layout/hList1"/>
    <dgm:cxn modelId="{C8C1684A-BEDD-4D07-8F66-079296A004BB}" type="presParOf" srcId="{255F56B9-FF32-4A9A-B4A1-EAA6B74EB0B0}" destId="{E933C3F5-EE6B-4C9D-B377-00546B6622FE}" srcOrd="0" destOrd="0" presId="urn:microsoft.com/office/officeart/2005/8/layout/hList1"/>
    <dgm:cxn modelId="{1C79A236-8E84-46DC-ACB4-BA0A0898C2E6}" type="presParOf" srcId="{255F56B9-FF32-4A9A-B4A1-EAA6B74EB0B0}" destId="{4B74ED07-9A42-42BE-B72E-8E6F04923480}" srcOrd="1" destOrd="0" presId="urn:microsoft.com/office/officeart/2005/8/layout/hList1"/>
    <dgm:cxn modelId="{13ED41E3-4E7B-4DAD-8AE0-94684B151305}" type="presParOf" srcId="{AC47A8D1-411F-4FCD-ADDB-27BA07B2CEDF}" destId="{7382D9E9-60A5-4B02-9242-2BED6CF6404C}" srcOrd="3" destOrd="0" presId="urn:microsoft.com/office/officeart/2005/8/layout/hList1"/>
    <dgm:cxn modelId="{4BDCCEC1-407A-4DDA-A6F2-E82E071BECD2}" type="presParOf" srcId="{AC47A8D1-411F-4FCD-ADDB-27BA07B2CEDF}" destId="{00F260CD-D613-499E-9450-F85CA15FC710}" srcOrd="4" destOrd="0" presId="urn:microsoft.com/office/officeart/2005/8/layout/hList1"/>
    <dgm:cxn modelId="{707B09DC-3A63-4360-AD1B-D34E19C6EFAF}" type="presParOf" srcId="{00F260CD-D613-499E-9450-F85CA15FC710}" destId="{357684F4-E111-48B6-A7E1-8A239C97C94E}" srcOrd="0" destOrd="0" presId="urn:microsoft.com/office/officeart/2005/8/layout/hList1"/>
    <dgm:cxn modelId="{DD68751C-9959-4AFB-9E9E-3BE2E0E5E82C}" type="presParOf" srcId="{00F260CD-D613-499E-9450-F85CA15FC710}" destId="{345005CC-7C42-4EA1-9A82-F7C41AF6EB38}" srcOrd="1" destOrd="0" presId="urn:microsoft.com/office/officeart/2005/8/layout/hList1"/>
    <dgm:cxn modelId="{54254C91-FBB1-4EC5-8DCF-983A5CE81320}" type="presParOf" srcId="{AC47A8D1-411F-4FCD-ADDB-27BA07B2CEDF}" destId="{75E06ECC-FD4F-41C5-9BD5-0F9A4BA18879}" srcOrd="5" destOrd="0" presId="urn:microsoft.com/office/officeart/2005/8/layout/hList1"/>
    <dgm:cxn modelId="{87B7B771-E6F7-477E-981F-062F1692ADBF}" type="presParOf" srcId="{AC47A8D1-411F-4FCD-ADDB-27BA07B2CEDF}" destId="{85BDBFB5-4ED3-4816-8AD0-18C52A76DE70}" srcOrd="6" destOrd="0" presId="urn:microsoft.com/office/officeart/2005/8/layout/hList1"/>
    <dgm:cxn modelId="{810C1D2B-EF44-4291-A944-C06B4C2D21C0}" type="presParOf" srcId="{85BDBFB5-4ED3-4816-8AD0-18C52A76DE70}" destId="{D5787057-B582-462E-A122-3DFC741B7293}" srcOrd="0" destOrd="0" presId="urn:microsoft.com/office/officeart/2005/8/layout/hList1"/>
    <dgm:cxn modelId="{31E265AC-2BAB-416A-A68D-3D776F07CF66}" type="presParOf" srcId="{85BDBFB5-4ED3-4816-8AD0-18C52A76DE70}" destId="{0B27FA2A-43F8-4AC9-B457-C8A70B720517}" srcOrd="1" destOrd="0" presId="urn:microsoft.com/office/officeart/2005/8/layout/hList1"/>
    <dgm:cxn modelId="{84157CB7-918C-4882-88DE-59C3B3C48E28}" type="presParOf" srcId="{AC47A8D1-411F-4FCD-ADDB-27BA07B2CEDF}" destId="{C9151A5A-E449-4E6B-AD90-0BF6C641EB9B}" srcOrd="7" destOrd="0" presId="urn:microsoft.com/office/officeart/2005/8/layout/hList1"/>
    <dgm:cxn modelId="{BFC05EC4-38B2-4EBF-BB51-634FD164107A}" type="presParOf" srcId="{AC47A8D1-411F-4FCD-ADDB-27BA07B2CEDF}" destId="{92490229-AF6E-4A96-A4BD-0FF0A006990C}" srcOrd="8" destOrd="0" presId="urn:microsoft.com/office/officeart/2005/8/layout/hList1"/>
    <dgm:cxn modelId="{4EC02BE0-7439-43D8-AC70-1D9DA9954F1A}" type="presParOf" srcId="{92490229-AF6E-4A96-A4BD-0FF0A006990C}" destId="{EE229C96-133D-4A61-BFAD-5952A2444E56}" srcOrd="0" destOrd="0" presId="urn:microsoft.com/office/officeart/2005/8/layout/hList1"/>
    <dgm:cxn modelId="{678BC365-72D2-42D0-81DA-BC289E5CFE1F}" type="presParOf" srcId="{92490229-AF6E-4A96-A4BD-0FF0A006990C}" destId="{002D6415-8269-4076-9784-57D7CC2769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0F2241-B687-4D0D-8784-D56EADFC3E89}" type="doc">
      <dgm:prSet loTypeId="urn:microsoft.com/office/officeart/2005/8/layout/venn1" loCatId="relationship" qsTypeId="urn:microsoft.com/office/officeart/2005/8/quickstyle/3d5" qsCatId="3D" csTypeId="urn:microsoft.com/office/officeart/2005/8/colors/accent1_2" csCatId="accent1" phldr="1"/>
      <dgm:spPr/>
    </dgm:pt>
    <dgm:pt modelId="{BD4D51D4-D81F-4691-BDD9-CD0C65514028}">
      <dgm:prSet phldrT="[Texte]"/>
      <dgm:spPr>
        <a:blipFill rotWithShape="0">
          <a:blip xmlns:r="http://schemas.openxmlformats.org/officeDocument/2006/relationships" r:embed="rId1"/>
          <a:stretch>
            <a:fillRect/>
          </a:stretch>
        </a:blipFill>
      </dgm:spPr>
      <dgm:t>
        <a:bodyPr/>
        <a:lstStyle/>
        <a:p>
          <a:pPr algn="l"/>
          <a:endParaRPr lang="fr-CA" dirty="0">
            <a:latin typeface="Please write me a song" panose="02000603000000000000" pitchFamily="2" charset="0"/>
            <a:ea typeface="Please write me a song" panose="02000603000000000000" pitchFamily="2" charset="0"/>
          </a:endParaRPr>
        </a:p>
      </dgm:t>
    </dgm:pt>
    <dgm:pt modelId="{2F40D547-D1AF-4196-8E81-C88294544375}" type="sibTrans" cxnId="{D3AE239C-1981-435A-B4F4-16FD37924364}">
      <dgm:prSet/>
      <dgm:spPr/>
      <dgm:t>
        <a:bodyPr/>
        <a:lstStyle/>
        <a:p>
          <a:endParaRPr lang="fr-CA"/>
        </a:p>
      </dgm:t>
    </dgm:pt>
    <dgm:pt modelId="{27B52E28-A3A7-428C-97EC-3555645F65F0}" type="parTrans" cxnId="{D3AE239C-1981-435A-B4F4-16FD37924364}">
      <dgm:prSet/>
      <dgm:spPr/>
      <dgm:t>
        <a:bodyPr/>
        <a:lstStyle/>
        <a:p>
          <a:endParaRPr lang="fr-CA"/>
        </a:p>
      </dgm:t>
    </dgm:pt>
    <dgm:pt modelId="{194BE11C-E87E-4C4E-B2D9-F95517AE278C}">
      <dgm:prSet phldrT="[Texte]"/>
      <dgm:spPr>
        <a:blipFill rotWithShape="0">
          <a:blip xmlns:r="http://schemas.openxmlformats.org/officeDocument/2006/relationships" r:embed="rId2"/>
          <a:stretch>
            <a:fillRect/>
          </a:stretch>
        </a:blipFill>
      </dgm:spPr>
      <dgm:t>
        <a:bodyPr/>
        <a:lstStyle/>
        <a:p>
          <a:pPr algn="l"/>
          <a:endParaRPr lang="fr-CA" dirty="0">
            <a:latin typeface="Please write me a song" panose="02000603000000000000" pitchFamily="2" charset="0"/>
            <a:ea typeface="Please write me a song" panose="02000603000000000000" pitchFamily="2" charset="0"/>
          </a:endParaRPr>
        </a:p>
      </dgm:t>
    </dgm:pt>
    <dgm:pt modelId="{EA19B979-7B73-424A-84DA-FCFDAB962673}" type="sibTrans" cxnId="{26A1054C-420A-4330-8CED-0176D09AC4F1}">
      <dgm:prSet/>
      <dgm:spPr/>
      <dgm:t>
        <a:bodyPr/>
        <a:lstStyle/>
        <a:p>
          <a:endParaRPr lang="fr-CA"/>
        </a:p>
      </dgm:t>
    </dgm:pt>
    <dgm:pt modelId="{2356A505-D752-4923-959B-6DE6CACD28D2}" type="parTrans" cxnId="{26A1054C-420A-4330-8CED-0176D09AC4F1}">
      <dgm:prSet/>
      <dgm:spPr/>
      <dgm:t>
        <a:bodyPr/>
        <a:lstStyle/>
        <a:p>
          <a:endParaRPr lang="fr-CA"/>
        </a:p>
      </dgm:t>
    </dgm:pt>
    <dgm:pt modelId="{B4F43336-0470-4A13-86CC-553ED1E444C4}">
      <dgm:prSet phldrT="[Texte]"/>
      <dgm:spPr>
        <a:blipFill rotWithShape="0">
          <a:blip xmlns:r="http://schemas.openxmlformats.org/officeDocument/2006/relationships" r:embed="rId3"/>
          <a:stretch>
            <a:fillRect/>
          </a:stretch>
        </a:blipFill>
      </dgm:spPr>
      <dgm:t>
        <a:bodyPr/>
        <a:lstStyle/>
        <a:p>
          <a:pPr algn="l"/>
          <a:endParaRPr lang="fr-CA" dirty="0">
            <a:latin typeface="Please write me a song" panose="02000603000000000000" pitchFamily="2" charset="0"/>
            <a:ea typeface="Please write me a song" panose="02000603000000000000" pitchFamily="2" charset="0"/>
          </a:endParaRPr>
        </a:p>
      </dgm:t>
    </dgm:pt>
    <dgm:pt modelId="{25688924-1E02-44EB-8EEA-F19173E143D9}" type="parTrans" cxnId="{1938A7C7-63F8-4158-8C83-F2F88E45E11B}">
      <dgm:prSet/>
      <dgm:spPr/>
      <dgm:t>
        <a:bodyPr/>
        <a:lstStyle/>
        <a:p>
          <a:endParaRPr lang="fr-CA"/>
        </a:p>
      </dgm:t>
    </dgm:pt>
    <dgm:pt modelId="{1384C5F4-CCD7-4766-9919-49D6A2FCD1F1}" type="sibTrans" cxnId="{1938A7C7-63F8-4158-8C83-F2F88E45E11B}">
      <dgm:prSet/>
      <dgm:spPr/>
      <dgm:t>
        <a:bodyPr/>
        <a:lstStyle/>
        <a:p>
          <a:endParaRPr lang="fr-CA"/>
        </a:p>
      </dgm:t>
    </dgm:pt>
    <dgm:pt modelId="{BEC3C5DF-9E65-4206-A285-52C7238334A6}" type="pres">
      <dgm:prSet presAssocID="{310F2241-B687-4D0D-8784-D56EADFC3E89}" presName="compositeShape" presStyleCnt="0">
        <dgm:presLayoutVars>
          <dgm:chMax val="7"/>
          <dgm:dir/>
          <dgm:resizeHandles val="exact"/>
        </dgm:presLayoutVars>
      </dgm:prSet>
      <dgm:spPr/>
    </dgm:pt>
    <dgm:pt modelId="{39E1B4ED-526E-4020-B161-EC1C1563A9ED}" type="pres">
      <dgm:prSet presAssocID="{B4F43336-0470-4A13-86CC-553ED1E444C4}" presName="circ1" presStyleLbl="vennNode1" presStyleIdx="0" presStyleCnt="3" custScaleX="66341" custScaleY="64398" custLinFactNeighborX="5109" custLinFactNeighborY="-5441"/>
      <dgm:spPr/>
      <dgm:t>
        <a:bodyPr/>
        <a:lstStyle/>
        <a:p>
          <a:endParaRPr lang="fr-CA"/>
        </a:p>
      </dgm:t>
    </dgm:pt>
    <dgm:pt modelId="{E07B8D94-4875-438F-AA08-7966E9EFDC01}" type="pres">
      <dgm:prSet presAssocID="{B4F43336-0470-4A13-86CC-553ED1E444C4}" presName="circ1Tx" presStyleLbl="revTx" presStyleIdx="0" presStyleCnt="0">
        <dgm:presLayoutVars>
          <dgm:chMax val="0"/>
          <dgm:chPref val="0"/>
          <dgm:bulletEnabled val="1"/>
        </dgm:presLayoutVars>
      </dgm:prSet>
      <dgm:spPr/>
      <dgm:t>
        <a:bodyPr/>
        <a:lstStyle/>
        <a:p>
          <a:endParaRPr lang="fr-CA"/>
        </a:p>
      </dgm:t>
    </dgm:pt>
    <dgm:pt modelId="{B7728194-BE1A-4C0E-BDFE-15FC069A4E35}" type="pres">
      <dgm:prSet presAssocID="{194BE11C-E87E-4C4E-B2D9-F95517AE278C}" presName="circ2" presStyleLbl="vennNode1" presStyleIdx="1" presStyleCnt="3" custScaleX="66341" custScaleY="64398" custLinFactNeighborX="-997" custLinFactNeighborY="-17250"/>
      <dgm:spPr/>
      <dgm:t>
        <a:bodyPr/>
        <a:lstStyle/>
        <a:p>
          <a:endParaRPr lang="fr-CA"/>
        </a:p>
      </dgm:t>
    </dgm:pt>
    <dgm:pt modelId="{8CB35381-8460-4355-8B87-C449D0D7DF43}" type="pres">
      <dgm:prSet presAssocID="{194BE11C-E87E-4C4E-B2D9-F95517AE278C}" presName="circ2Tx" presStyleLbl="revTx" presStyleIdx="0" presStyleCnt="0">
        <dgm:presLayoutVars>
          <dgm:chMax val="0"/>
          <dgm:chPref val="0"/>
          <dgm:bulletEnabled val="1"/>
        </dgm:presLayoutVars>
      </dgm:prSet>
      <dgm:spPr/>
      <dgm:t>
        <a:bodyPr/>
        <a:lstStyle/>
        <a:p>
          <a:endParaRPr lang="fr-CA"/>
        </a:p>
      </dgm:t>
    </dgm:pt>
    <dgm:pt modelId="{6FFBD81A-69A2-4A89-A718-6A652DE7EB0E}" type="pres">
      <dgm:prSet presAssocID="{BD4D51D4-D81F-4691-BDD9-CD0C65514028}" presName="circ3" presStyleLbl="vennNode1" presStyleIdx="2" presStyleCnt="3" custScaleX="66341" custScaleY="64398" custLinFactNeighborX="11783" custLinFactNeighborY="-13303"/>
      <dgm:spPr/>
      <dgm:t>
        <a:bodyPr/>
        <a:lstStyle/>
        <a:p>
          <a:endParaRPr lang="fr-CA"/>
        </a:p>
      </dgm:t>
    </dgm:pt>
    <dgm:pt modelId="{02B80123-7483-4502-BA03-95E2E6D2A14A}" type="pres">
      <dgm:prSet presAssocID="{BD4D51D4-D81F-4691-BDD9-CD0C65514028}" presName="circ3Tx" presStyleLbl="revTx" presStyleIdx="0" presStyleCnt="0">
        <dgm:presLayoutVars>
          <dgm:chMax val="0"/>
          <dgm:chPref val="0"/>
          <dgm:bulletEnabled val="1"/>
        </dgm:presLayoutVars>
      </dgm:prSet>
      <dgm:spPr/>
      <dgm:t>
        <a:bodyPr/>
        <a:lstStyle/>
        <a:p>
          <a:endParaRPr lang="fr-CA"/>
        </a:p>
      </dgm:t>
    </dgm:pt>
  </dgm:ptLst>
  <dgm:cxnLst>
    <dgm:cxn modelId="{F07E6188-BC2A-438F-A04C-857B6145B8A4}" type="presOf" srcId="{B4F43336-0470-4A13-86CC-553ED1E444C4}" destId="{E07B8D94-4875-438F-AA08-7966E9EFDC01}" srcOrd="1" destOrd="0" presId="urn:microsoft.com/office/officeart/2005/8/layout/venn1"/>
    <dgm:cxn modelId="{CC149723-8F2F-44ED-81FB-E0A8F473521B}" type="presOf" srcId="{BD4D51D4-D81F-4691-BDD9-CD0C65514028}" destId="{6FFBD81A-69A2-4A89-A718-6A652DE7EB0E}" srcOrd="0" destOrd="0" presId="urn:microsoft.com/office/officeart/2005/8/layout/venn1"/>
    <dgm:cxn modelId="{57C63C02-3FFC-4C26-9647-B18E8A1E49B9}" type="presOf" srcId="{BD4D51D4-D81F-4691-BDD9-CD0C65514028}" destId="{02B80123-7483-4502-BA03-95E2E6D2A14A}" srcOrd="1" destOrd="0" presId="urn:microsoft.com/office/officeart/2005/8/layout/venn1"/>
    <dgm:cxn modelId="{B7F22915-8C5A-432B-8F30-07E6AF68983E}" type="presOf" srcId="{B4F43336-0470-4A13-86CC-553ED1E444C4}" destId="{39E1B4ED-526E-4020-B161-EC1C1563A9ED}" srcOrd="0" destOrd="0" presId="urn:microsoft.com/office/officeart/2005/8/layout/venn1"/>
    <dgm:cxn modelId="{D0BFBC19-0E4D-444D-B26A-5E3B68B64DFA}" type="presOf" srcId="{194BE11C-E87E-4C4E-B2D9-F95517AE278C}" destId="{8CB35381-8460-4355-8B87-C449D0D7DF43}" srcOrd="1" destOrd="0" presId="urn:microsoft.com/office/officeart/2005/8/layout/venn1"/>
    <dgm:cxn modelId="{1938A7C7-63F8-4158-8C83-F2F88E45E11B}" srcId="{310F2241-B687-4D0D-8784-D56EADFC3E89}" destId="{B4F43336-0470-4A13-86CC-553ED1E444C4}" srcOrd="0" destOrd="0" parTransId="{25688924-1E02-44EB-8EEA-F19173E143D9}" sibTransId="{1384C5F4-CCD7-4766-9919-49D6A2FCD1F1}"/>
    <dgm:cxn modelId="{26A1054C-420A-4330-8CED-0176D09AC4F1}" srcId="{310F2241-B687-4D0D-8784-D56EADFC3E89}" destId="{194BE11C-E87E-4C4E-B2D9-F95517AE278C}" srcOrd="1" destOrd="0" parTransId="{2356A505-D752-4923-959B-6DE6CACD28D2}" sibTransId="{EA19B979-7B73-424A-84DA-FCFDAB962673}"/>
    <dgm:cxn modelId="{29D6C82B-EBE4-4E6E-BB21-6E87814294C0}" type="presOf" srcId="{194BE11C-E87E-4C4E-B2D9-F95517AE278C}" destId="{B7728194-BE1A-4C0E-BDFE-15FC069A4E35}" srcOrd="0" destOrd="0" presId="urn:microsoft.com/office/officeart/2005/8/layout/venn1"/>
    <dgm:cxn modelId="{D3AE239C-1981-435A-B4F4-16FD37924364}" srcId="{310F2241-B687-4D0D-8784-D56EADFC3E89}" destId="{BD4D51D4-D81F-4691-BDD9-CD0C65514028}" srcOrd="2" destOrd="0" parTransId="{27B52E28-A3A7-428C-97EC-3555645F65F0}" sibTransId="{2F40D547-D1AF-4196-8E81-C88294544375}"/>
    <dgm:cxn modelId="{8DBE597C-E1DF-4EC0-B101-D488F83FF700}" type="presOf" srcId="{310F2241-B687-4D0D-8784-D56EADFC3E89}" destId="{BEC3C5DF-9E65-4206-A285-52C7238334A6}" srcOrd="0" destOrd="0" presId="urn:microsoft.com/office/officeart/2005/8/layout/venn1"/>
    <dgm:cxn modelId="{B208C73F-138F-41A9-BBBC-30880E389D39}" type="presParOf" srcId="{BEC3C5DF-9E65-4206-A285-52C7238334A6}" destId="{39E1B4ED-526E-4020-B161-EC1C1563A9ED}" srcOrd="0" destOrd="0" presId="urn:microsoft.com/office/officeart/2005/8/layout/venn1"/>
    <dgm:cxn modelId="{97B66F38-5574-4C99-9CDF-E4D0A8E45440}" type="presParOf" srcId="{BEC3C5DF-9E65-4206-A285-52C7238334A6}" destId="{E07B8D94-4875-438F-AA08-7966E9EFDC01}" srcOrd="1" destOrd="0" presId="urn:microsoft.com/office/officeart/2005/8/layout/venn1"/>
    <dgm:cxn modelId="{17D1BB5A-FFE1-4344-A8BB-22433D054330}" type="presParOf" srcId="{BEC3C5DF-9E65-4206-A285-52C7238334A6}" destId="{B7728194-BE1A-4C0E-BDFE-15FC069A4E35}" srcOrd="2" destOrd="0" presId="urn:microsoft.com/office/officeart/2005/8/layout/venn1"/>
    <dgm:cxn modelId="{98B4124C-F6B0-4DB4-A973-5612857CA8D0}" type="presParOf" srcId="{BEC3C5DF-9E65-4206-A285-52C7238334A6}" destId="{8CB35381-8460-4355-8B87-C449D0D7DF43}" srcOrd="3" destOrd="0" presId="urn:microsoft.com/office/officeart/2005/8/layout/venn1"/>
    <dgm:cxn modelId="{5E20DDFA-06D9-434D-A395-18A479EA6F1D}" type="presParOf" srcId="{BEC3C5DF-9E65-4206-A285-52C7238334A6}" destId="{6FFBD81A-69A2-4A89-A718-6A652DE7EB0E}" srcOrd="4" destOrd="0" presId="urn:microsoft.com/office/officeart/2005/8/layout/venn1"/>
    <dgm:cxn modelId="{E5659366-00EA-48E2-93FE-72537CF10883}" type="presParOf" srcId="{BEC3C5DF-9E65-4206-A285-52C7238334A6}" destId="{02B80123-7483-4502-BA03-95E2E6D2A14A}" srcOrd="5" destOrd="0" presId="urn:microsoft.com/office/officeart/2005/8/layout/venn1"/>
  </dgm:cxnLst>
  <dgm:bg>
    <a:solidFill>
      <a:schemeClr val="accent6"/>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A50ADC-F0AF-49A1-9256-E7F1A867BF91}" type="doc">
      <dgm:prSet loTypeId="urn:microsoft.com/office/officeart/2005/8/layout/vList3" loCatId="list" qsTypeId="urn:microsoft.com/office/officeart/2005/8/quickstyle/simple1" qsCatId="simple" csTypeId="urn:microsoft.com/office/officeart/2005/8/colors/accent1_2" csCatId="accent1" phldr="1"/>
      <dgm:spPr/>
    </dgm:pt>
    <dgm:pt modelId="{C8A4644C-8FE2-4108-9A07-5ECCBE6495A6}">
      <dgm:prSet phldrT="[Texte]"/>
      <dgm:spPr>
        <a:solidFill>
          <a:schemeClr val="bg1">
            <a:lumMod val="50000"/>
          </a:schemeClr>
        </a:solidFill>
      </dgm:spPr>
      <dgm:t>
        <a:bodyPr/>
        <a:lstStyle/>
        <a:p>
          <a:r>
            <a:rPr lang="fr-CA" b="1" dirty="0" smtClean="0"/>
            <a:t>Connaissances/Croyances</a:t>
          </a:r>
        </a:p>
        <a:p>
          <a:r>
            <a:rPr lang="fr-CA" dirty="0" smtClean="0">
              <a:latin typeface="PassingNotes"/>
              <a:cs typeface="PassingNotes"/>
            </a:rPr>
            <a:t>« J’ai une meilleure compréhension des problématiques vécues, cela évite de tout mettre sur le manque de motivation des élèves »</a:t>
          </a:r>
          <a:endParaRPr lang="fr-CA" dirty="0"/>
        </a:p>
      </dgm:t>
    </dgm:pt>
    <dgm:pt modelId="{108D9965-5905-4557-A3BF-D21BEDBE07D5}" type="parTrans" cxnId="{B2BBC644-91F6-458E-8D26-6FA7A980538B}">
      <dgm:prSet/>
      <dgm:spPr/>
      <dgm:t>
        <a:bodyPr/>
        <a:lstStyle/>
        <a:p>
          <a:endParaRPr lang="fr-CA"/>
        </a:p>
      </dgm:t>
    </dgm:pt>
    <dgm:pt modelId="{058B851E-52FD-4E53-89D0-7C82A9383C2E}" type="sibTrans" cxnId="{B2BBC644-91F6-458E-8D26-6FA7A980538B}">
      <dgm:prSet/>
      <dgm:spPr/>
      <dgm:t>
        <a:bodyPr/>
        <a:lstStyle/>
        <a:p>
          <a:endParaRPr lang="fr-CA"/>
        </a:p>
      </dgm:t>
    </dgm:pt>
    <dgm:pt modelId="{E7A712FF-A73E-4AC3-98BD-B9DA0C7A2C9C}">
      <dgm:prSet phldrT="[Texte]"/>
      <dgm:spPr>
        <a:solidFill>
          <a:schemeClr val="accent2">
            <a:lumMod val="75000"/>
          </a:schemeClr>
        </a:solidFill>
      </dgm:spPr>
      <dgm:t>
        <a:bodyPr/>
        <a:lstStyle/>
        <a:p>
          <a:r>
            <a:rPr lang="fr-CA" b="1" dirty="0" smtClean="0"/>
            <a:t>Émotions/Attitudes</a:t>
          </a:r>
        </a:p>
        <a:p>
          <a:r>
            <a:rPr lang="fr-CA" b="1" dirty="0" smtClean="0">
              <a:solidFill>
                <a:schemeClr val="bg1"/>
              </a:solidFill>
              <a:latin typeface="PassingNotes"/>
              <a:cs typeface="PassingNotes"/>
            </a:rPr>
            <a:t>« </a:t>
          </a:r>
          <a:r>
            <a:rPr lang="fr-CA" dirty="0" smtClean="0">
              <a:solidFill>
                <a:schemeClr val="bg1"/>
              </a:solidFill>
              <a:latin typeface="PassingNotes"/>
              <a:cs typeface="PassingNotes"/>
            </a:rPr>
            <a:t>Je suis plus empathique dans mes interventions »</a:t>
          </a:r>
        </a:p>
        <a:p>
          <a:r>
            <a:rPr lang="fr-CA" dirty="0" smtClean="0">
              <a:solidFill>
                <a:schemeClr val="bg1"/>
              </a:solidFill>
              <a:latin typeface="PassingNotes"/>
              <a:cs typeface="PassingNotes"/>
            </a:rPr>
            <a:t>« Je n’ai plus peur de la réaction de mes pairs »</a:t>
          </a:r>
          <a:endParaRPr lang="fr-CA" b="1" dirty="0">
            <a:solidFill>
              <a:schemeClr val="bg1"/>
            </a:solidFill>
          </a:endParaRPr>
        </a:p>
      </dgm:t>
    </dgm:pt>
    <dgm:pt modelId="{C1C004FA-39D1-4293-9D2E-CC9134266F87}" type="parTrans" cxnId="{DA7EF633-F4C8-40CB-B808-BA88F4E58459}">
      <dgm:prSet/>
      <dgm:spPr/>
      <dgm:t>
        <a:bodyPr/>
        <a:lstStyle/>
        <a:p>
          <a:endParaRPr lang="fr-CA"/>
        </a:p>
      </dgm:t>
    </dgm:pt>
    <dgm:pt modelId="{7C6556D5-C6A2-47A6-B0BD-F998B21B20D2}" type="sibTrans" cxnId="{DA7EF633-F4C8-40CB-B808-BA88F4E58459}">
      <dgm:prSet/>
      <dgm:spPr/>
      <dgm:t>
        <a:bodyPr/>
        <a:lstStyle/>
        <a:p>
          <a:endParaRPr lang="fr-CA"/>
        </a:p>
      </dgm:t>
    </dgm:pt>
    <dgm:pt modelId="{8EA9C14A-64CC-4B9E-8A14-CCF7773F74E0}">
      <dgm:prSet phldrT="[Texte]"/>
      <dgm:spPr>
        <a:solidFill>
          <a:schemeClr val="accent6">
            <a:lumMod val="50000"/>
          </a:schemeClr>
        </a:solidFill>
      </dgm:spPr>
      <dgm:t>
        <a:bodyPr/>
        <a:lstStyle/>
        <a:p>
          <a:r>
            <a:rPr lang="fr-CA" b="1" dirty="0" smtClean="0"/>
            <a:t>Actions</a:t>
          </a:r>
        </a:p>
        <a:p>
          <a:r>
            <a:rPr lang="fr-CA" b="1" dirty="0" smtClean="0">
              <a:solidFill>
                <a:schemeClr val="bg1"/>
              </a:solidFill>
              <a:latin typeface="PassingNotes"/>
              <a:cs typeface="PassingNotes"/>
            </a:rPr>
            <a:t>« </a:t>
          </a:r>
          <a:r>
            <a:rPr lang="fr-CA" dirty="0" smtClean="0">
              <a:solidFill>
                <a:schemeClr val="bg1"/>
              </a:solidFill>
              <a:latin typeface="PassingNotes"/>
              <a:cs typeface="PassingNotes"/>
            </a:rPr>
            <a:t>Je mets en place des outils pédagogiques qui facilitent l’apprentissage des élèves en difficulté »</a:t>
          </a:r>
          <a:endParaRPr lang="fr-CA" b="1" dirty="0">
            <a:solidFill>
              <a:schemeClr val="bg1"/>
            </a:solidFill>
          </a:endParaRPr>
        </a:p>
      </dgm:t>
    </dgm:pt>
    <dgm:pt modelId="{1BA71FF0-BFDA-4877-A4CC-34517D08D87A}" type="parTrans" cxnId="{48F91EAD-EDEA-4E78-A0C0-CC0F120813FF}">
      <dgm:prSet/>
      <dgm:spPr/>
      <dgm:t>
        <a:bodyPr/>
        <a:lstStyle/>
        <a:p>
          <a:endParaRPr lang="fr-CA"/>
        </a:p>
      </dgm:t>
    </dgm:pt>
    <dgm:pt modelId="{60380B6E-1612-40A8-8FA6-249999CB10F2}" type="sibTrans" cxnId="{48F91EAD-EDEA-4E78-A0C0-CC0F120813FF}">
      <dgm:prSet/>
      <dgm:spPr/>
      <dgm:t>
        <a:bodyPr/>
        <a:lstStyle/>
        <a:p>
          <a:endParaRPr lang="fr-CA"/>
        </a:p>
      </dgm:t>
    </dgm:pt>
    <dgm:pt modelId="{6BBFC8AB-5FC4-4633-ABFA-C432C53DAADA}" type="pres">
      <dgm:prSet presAssocID="{3AA50ADC-F0AF-49A1-9256-E7F1A867BF91}" presName="linearFlow" presStyleCnt="0">
        <dgm:presLayoutVars>
          <dgm:dir/>
          <dgm:resizeHandles val="exact"/>
        </dgm:presLayoutVars>
      </dgm:prSet>
      <dgm:spPr/>
    </dgm:pt>
    <dgm:pt modelId="{A3C65291-120A-4F76-B5DD-F64806AA678C}" type="pres">
      <dgm:prSet presAssocID="{C8A4644C-8FE2-4108-9A07-5ECCBE6495A6}" presName="composite" presStyleCnt="0"/>
      <dgm:spPr/>
    </dgm:pt>
    <dgm:pt modelId="{9D19EA87-A257-401C-90F8-8A8C3AA44538}" type="pres">
      <dgm:prSet presAssocID="{C8A4644C-8FE2-4108-9A07-5ECCBE6495A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t>
        <a:bodyPr/>
        <a:lstStyle/>
        <a:p>
          <a:endParaRPr lang="fr-CA"/>
        </a:p>
      </dgm:t>
    </dgm:pt>
    <dgm:pt modelId="{0F00E1E4-D7DA-4031-9DD8-944A40199EF7}" type="pres">
      <dgm:prSet presAssocID="{C8A4644C-8FE2-4108-9A07-5ECCBE6495A6}" presName="txShp" presStyleLbl="node1" presStyleIdx="0" presStyleCnt="3">
        <dgm:presLayoutVars>
          <dgm:bulletEnabled val="1"/>
        </dgm:presLayoutVars>
      </dgm:prSet>
      <dgm:spPr/>
      <dgm:t>
        <a:bodyPr/>
        <a:lstStyle/>
        <a:p>
          <a:endParaRPr lang="fr-CA"/>
        </a:p>
      </dgm:t>
    </dgm:pt>
    <dgm:pt modelId="{D880F6F1-3AE7-4C1B-B29E-1E21D21B9A63}" type="pres">
      <dgm:prSet presAssocID="{058B851E-52FD-4E53-89D0-7C82A9383C2E}" presName="spacing" presStyleCnt="0"/>
      <dgm:spPr/>
    </dgm:pt>
    <dgm:pt modelId="{AC247063-5963-420B-A2A6-734C0263A67B}" type="pres">
      <dgm:prSet presAssocID="{E7A712FF-A73E-4AC3-98BD-B9DA0C7A2C9C}" presName="composite" presStyleCnt="0"/>
      <dgm:spPr/>
    </dgm:pt>
    <dgm:pt modelId="{D6853FE1-0997-4648-A771-EDC57BFC1705}" type="pres">
      <dgm:prSet presAssocID="{E7A712FF-A73E-4AC3-98BD-B9DA0C7A2C9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t>
        <a:bodyPr/>
        <a:lstStyle/>
        <a:p>
          <a:endParaRPr lang="fr-CA"/>
        </a:p>
      </dgm:t>
    </dgm:pt>
    <dgm:pt modelId="{F3FCDA47-DEC9-41F3-B683-4CFC413AE329}" type="pres">
      <dgm:prSet presAssocID="{E7A712FF-A73E-4AC3-98BD-B9DA0C7A2C9C}" presName="txShp" presStyleLbl="node1" presStyleIdx="1" presStyleCnt="3">
        <dgm:presLayoutVars>
          <dgm:bulletEnabled val="1"/>
        </dgm:presLayoutVars>
      </dgm:prSet>
      <dgm:spPr/>
      <dgm:t>
        <a:bodyPr/>
        <a:lstStyle/>
        <a:p>
          <a:endParaRPr lang="fr-CA"/>
        </a:p>
      </dgm:t>
    </dgm:pt>
    <dgm:pt modelId="{FC8F53BD-8EA4-4988-9B1A-6DF2360DDD8E}" type="pres">
      <dgm:prSet presAssocID="{7C6556D5-C6A2-47A6-B0BD-F998B21B20D2}" presName="spacing" presStyleCnt="0"/>
      <dgm:spPr/>
    </dgm:pt>
    <dgm:pt modelId="{511A2D2B-1C8F-4BC4-8803-19BF8ABDC09A}" type="pres">
      <dgm:prSet presAssocID="{8EA9C14A-64CC-4B9E-8A14-CCF7773F74E0}" presName="composite" presStyleCnt="0"/>
      <dgm:spPr/>
    </dgm:pt>
    <dgm:pt modelId="{CD868C10-6391-4BAF-B13D-AC5732788511}" type="pres">
      <dgm:prSet presAssocID="{8EA9C14A-64CC-4B9E-8A14-CCF7773F74E0}"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t>
        <a:bodyPr/>
        <a:lstStyle/>
        <a:p>
          <a:endParaRPr lang="fr-CA"/>
        </a:p>
      </dgm:t>
    </dgm:pt>
    <dgm:pt modelId="{AFB0F506-9E98-4A2D-8F5C-B3E74F3BD6C0}" type="pres">
      <dgm:prSet presAssocID="{8EA9C14A-64CC-4B9E-8A14-CCF7773F74E0}" presName="txShp" presStyleLbl="node1" presStyleIdx="2" presStyleCnt="3">
        <dgm:presLayoutVars>
          <dgm:bulletEnabled val="1"/>
        </dgm:presLayoutVars>
      </dgm:prSet>
      <dgm:spPr/>
      <dgm:t>
        <a:bodyPr/>
        <a:lstStyle/>
        <a:p>
          <a:endParaRPr lang="fr-CA"/>
        </a:p>
      </dgm:t>
    </dgm:pt>
  </dgm:ptLst>
  <dgm:cxnLst>
    <dgm:cxn modelId="{9C111B59-68A2-4FD8-927E-E499EF6CF1E0}" type="presOf" srcId="{3AA50ADC-F0AF-49A1-9256-E7F1A867BF91}" destId="{6BBFC8AB-5FC4-4633-ABFA-C432C53DAADA}" srcOrd="0" destOrd="0" presId="urn:microsoft.com/office/officeart/2005/8/layout/vList3"/>
    <dgm:cxn modelId="{48F91EAD-EDEA-4E78-A0C0-CC0F120813FF}" srcId="{3AA50ADC-F0AF-49A1-9256-E7F1A867BF91}" destId="{8EA9C14A-64CC-4B9E-8A14-CCF7773F74E0}" srcOrd="2" destOrd="0" parTransId="{1BA71FF0-BFDA-4877-A4CC-34517D08D87A}" sibTransId="{60380B6E-1612-40A8-8FA6-249999CB10F2}"/>
    <dgm:cxn modelId="{28FBEE9E-95DA-495E-AB06-8C938BF864DA}" type="presOf" srcId="{C8A4644C-8FE2-4108-9A07-5ECCBE6495A6}" destId="{0F00E1E4-D7DA-4031-9DD8-944A40199EF7}" srcOrd="0" destOrd="0" presId="urn:microsoft.com/office/officeart/2005/8/layout/vList3"/>
    <dgm:cxn modelId="{B2BBC644-91F6-458E-8D26-6FA7A980538B}" srcId="{3AA50ADC-F0AF-49A1-9256-E7F1A867BF91}" destId="{C8A4644C-8FE2-4108-9A07-5ECCBE6495A6}" srcOrd="0" destOrd="0" parTransId="{108D9965-5905-4557-A3BF-D21BEDBE07D5}" sibTransId="{058B851E-52FD-4E53-89D0-7C82A9383C2E}"/>
    <dgm:cxn modelId="{3FDE8AE6-7888-49DF-9EA1-B744CFB82C37}" type="presOf" srcId="{8EA9C14A-64CC-4B9E-8A14-CCF7773F74E0}" destId="{AFB0F506-9E98-4A2D-8F5C-B3E74F3BD6C0}" srcOrd="0" destOrd="0" presId="urn:microsoft.com/office/officeart/2005/8/layout/vList3"/>
    <dgm:cxn modelId="{DA7EF633-F4C8-40CB-B808-BA88F4E58459}" srcId="{3AA50ADC-F0AF-49A1-9256-E7F1A867BF91}" destId="{E7A712FF-A73E-4AC3-98BD-B9DA0C7A2C9C}" srcOrd="1" destOrd="0" parTransId="{C1C004FA-39D1-4293-9D2E-CC9134266F87}" sibTransId="{7C6556D5-C6A2-47A6-B0BD-F998B21B20D2}"/>
    <dgm:cxn modelId="{26488C7B-DB64-4098-9249-946C8C6700D2}" type="presOf" srcId="{E7A712FF-A73E-4AC3-98BD-B9DA0C7A2C9C}" destId="{F3FCDA47-DEC9-41F3-B683-4CFC413AE329}" srcOrd="0" destOrd="0" presId="urn:microsoft.com/office/officeart/2005/8/layout/vList3"/>
    <dgm:cxn modelId="{28B66F0A-F7CC-4B23-98EB-8DEC0D39F942}" type="presParOf" srcId="{6BBFC8AB-5FC4-4633-ABFA-C432C53DAADA}" destId="{A3C65291-120A-4F76-B5DD-F64806AA678C}" srcOrd="0" destOrd="0" presId="urn:microsoft.com/office/officeart/2005/8/layout/vList3"/>
    <dgm:cxn modelId="{594AA65E-C0B8-486E-B3D5-AADCD09B5350}" type="presParOf" srcId="{A3C65291-120A-4F76-B5DD-F64806AA678C}" destId="{9D19EA87-A257-401C-90F8-8A8C3AA44538}" srcOrd="0" destOrd="0" presId="urn:microsoft.com/office/officeart/2005/8/layout/vList3"/>
    <dgm:cxn modelId="{2CA9DCF2-3627-4094-8FA5-4C4DD3161DC0}" type="presParOf" srcId="{A3C65291-120A-4F76-B5DD-F64806AA678C}" destId="{0F00E1E4-D7DA-4031-9DD8-944A40199EF7}" srcOrd="1" destOrd="0" presId="urn:microsoft.com/office/officeart/2005/8/layout/vList3"/>
    <dgm:cxn modelId="{210E041C-5A3F-4DDC-86F0-0BF4F8BF66BD}" type="presParOf" srcId="{6BBFC8AB-5FC4-4633-ABFA-C432C53DAADA}" destId="{D880F6F1-3AE7-4C1B-B29E-1E21D21B9A63}" srcOrd="1" destOrd="0" presId="urn:microsoft.com/office/officeart/2005/8/layout/vList3"/>
    <dgm:cxn modelId="{6958E010-56EC-4CC3-AED0-0A706FAAE812}" type="presParOf" srcId="{6BBFC8AB-5FC4-4633-ABFA-C432C53DAADA}" destId="{AC247063-5963-420B-A2A6-734C0263A67B}" srcOrd="2" destOrd="0" presId="urn:microsoft.com/office/officeart/2005/8/layout/vList3"/>
    <dgm:cxn modelId="{8D88F820-0268-4256-A5DA-554F04C6B212}" type="presParOf" srcId="{AC247063-5963-420B-A2A6-734C0263A67B}" destId="{D6853FE1-0997-4648-A771-EDC57BFC1705}" srcOrd="0" destOrd="0" presId="urn:microsoft.com/office/officeart/2005/8/layout/vList3"/>
    <dgm:cxn modelId="{929F6508-11BF-4466-9D69-6615FD01E538}" type="presParOf" srcId="{AC247063-5963-420B-A2A6-734C0263A67B}" destId="{F3FCDA47-DEC9-41F3-B683-4CFC413AE329}" srcOrd="1" destOrd="0" presId="urn:microsoft.com/office/officeart/2005/8/layout/vList3"/>
    <dgm:cxn modelId="{84B11E73-F7FF-48B0-9740-E15671B9761C}" type="presParOf" srcId="{6BBFC8AB-5FC4-4633-ABFA-C432C53DAADA}" destId="{FC8F53BD-8EA4-4988-9B1A-6DF2360DDD8E}" srcOrd="3" destOrd="0" presId="urn:microsoft.com/office/officeart/2005/8/layout/vList3"/>
    <dgm:cxn modelId="{1BEDC7A9-540D-4746-A20E-EAEBFF9053F1}" type="presParOf" srcId="{6BBFC8AB-5FC4-4633-ABFA-C432C53DAADA}" destId="{511A2D2B-1C8F-4BC4-8803-19BF8ABDC09A}" srcOrd="4" destOrd="0" presId="urn:microsoft.com/office/officeart/2005/8/layout/vList3"/>
    <dgm:cxn modelId="{CFF505DB-EBB6-4D2B-B54E-D7ED43F48E75}" type="presParOf" srcId="{511A2D2B-1C8F-4BC4-8803-19BF8ABDC09A}" destId="{CD868C10-6391-4BAF-B13D-AC5732788511}" srcOrd="0" destOrd="0" presId="urn:microsoft.com/office/officeart/2005/8/layout/vList3"/>
    <dgm:cxn modelId="{F6F7FD25-3632-4E1D-9465-177A69701A01}" type="presParOf" srcId="{511A2D2B-1C8F-4BC4-8803-19BF8ABDC09A}" destId="{AFB0F506-9E98-4A2D-8F5C-B3E74F3BD6C0}" srcOrd="1" destOrd="0" presId="urn:microsoft.com/office/officeart/2005/8/layout/vList3"/>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2A696C-2B6C-4C58-A110-95DCD4848AAC}" type="doc">
      <dgm:prSet loTypeId="urn:microsoft.com/office/officeart/2005/8/layout/venn1" loCatId="relationship" qsTypeId="urn:microsoft.com/office/officeart/2005/8/quickstyle/simple1" qsCatId="simple" csTypeId="urn:microsoft.com/office/officeart/2005/8/colors/accent1_2" csCatId="accent1" phldr="1"/>
      <dgm:spPr/>
    </dgm:pt>
    <dgm:pt modelId="{5797AC8D-E09F-4EC0-894F-406ACA782FEB}">
      <dgm:prSet phldrT="[Texte]"/>
      <dgm:spPr>
        <a:solidFill>
          <a:schemeClr val="bg1">
            <a:lumMod val="50000"/>
            <a:alpha val="50000"/>
          </a:schemeClr>
        </a:solidFill>
      </dgm:spPr>
      <dgm:t>
        <a:bodyPr/>
        <a:lstStyle/>
        <a:p>
          <a:r>
            <a:rPr lang="fr-CA" dirty="0" smtClean="0"/>
            <a:t> </a:t>
          </a:r>
          <a:endParaRPr lang="fr-CA" dirty="0"/>
        </a:p>
      </dgm:t>
    </dgm:pt>
    <dgm:pt modelId="{F1534EB1-3EB0-4AFE-8284-39FE045A8FE2}" type="parTrans" cxnId="{E6C1A83A-60A8-4F63-9F9D-E1B12FF3CC0C}">
      <dgm:prSet/>
      <dgm:spPr/>
      <dgm:t>
        <a:bodyPr/>
        <a:lstStyle/>
        <a:p>
          <a:endParaRPr lang="fr-CA"/>
        </a:p>
      </dgm:t>
    </dgm:pt>
    <dgm:pt modelId="{A22E729B-3F06-41B4-82A2-F7915104B21C}" type="sibTrans" cxnId="{E6C1A83A-60A8-4F63-9F9D-E1B12FF3CC0C}">
      <dgm:prSet/>
      <dgm:spPr/>
      <dgm:t>
        <a:bodyPr/>
        <a:lstStyle/>
        <a:p>
          <a:endParaRPr lang="fr-CA"/>
        </a:p>
      </dgm:t>
    </dgm:pt>
    <dgm:pt modelId="{C76E97E9-B87B-4F95-A2CF-FE14C2955CC8}">
      <dgm:prSet phldrT="[Texte]"/>
      <dgm:spPr>
        <a:solidFill>
          <a:schemeClr val="accent6">
            <a:lumMod val="50000"/>
            <a:alpha val="50000"/>
          </a:schemeClr>
        </a:solidFill>
      </dgm:spPr>
      <dgm:t>
        <a:bodyPr/>
        <a:lstStyle/>
        <a:p>
          <a:r>
            <a:rPr lang="fr-CA" dirty="0" smtClean="0"/>
            <a:t> </a:t>
          </a:r>
          <a:endParaRPr lang="fr-CA" dirty="0"/>
        </a:p>
      </dgm:t>
    </dgm:pt>
    <dgm:pt modelId="{F9657587-6859-4E1B-8925-43DAE7FFFA78}" type="parTrans" cxnId="{DC300C85-39DA-4CDF-A585-7EAD92379549}">
      <dgm:prSet/>
      <dgm:spPr/>
      <dgm:t>
        <a:bodyPr/>
        <a:lstStyle/>
        <a:p>
          <a:endParaRPr lang="fr-CA"/>
        </a:p>
      </dgm:t>
    </dgm:pt>
    <dgm:pt modelId="{7E00BAEF-3EBA-4B8E-9AC1-A5B8FA5C908A}" type="sibTrans" cxnId="{DC300C85-39DA-4CDF-A585-7EAD92379549}">
      <dgm:prSet/>
      <dgm:spPr/>
      <dgm:t>
        <a:bodyPr/>
        <a:lstStyle/>
        <a:p>
          <a:endParaRPr lang="fr-CA"/>
        </a:p>
      </dgm:t>
    </dgm:pt>
    <dgm:pt modelId="{021FBE56-07B0-4079-AB2B-689EDF0499AA}">
      <dgm:prSet phldrT="[Texte]"/>
      <dgm:spPr>
        <a:solidFill>
          <a:schemeClr val="accent2">
            <a:lumMod val="75000"/>
            <a:alpha val="50000"/>
          </a:schemeClr>
        </a:solidFill>
      </dgm:spPr>
      <dgm:t>
        <a:bodyPr/>
        <a:lstStyle/>
        <a:p>
          <a:r>
            <a:rPr lang="fr-CA" dirty="0" smtClean="0"/>
            <a:t> </a:t>
          </a:r>
          <a:endParaRPr lang="fr-CA" dirty="0"/>
        </a:p>
      </dgm:t>
    </dgm:pt>
    <dgm:pt modelId="{5A003517-0C9C-46BF-B893-B23E585FA722}" type="parTrans" cxnId="{E861E3FE-8046-4FAC-9EF6-B98B4F469C00}">
      <dgm:prSet/>
      <dgm:spPr/>
      <dgm:t>
        <a:bodyPr/>
        <a:lstStyle/>
        <a:p>
          <a:endParaRPr lang="fr-CA"/>
        </a:p>
      </dgm:t>
    </dgm:pt>
    <dgm:pt modelId="{F7BE8467-09FA-4DB2-9302-29EAA1EB7727}" type="sibTrans" cxnId="{E861E3FE-8046-4FAC-9EF6-B98B4F469C00}">
      <dgm:prSet/>
      <dgm:spPr/>
      <dgm:t>
        <a:bodyPr/>
        <a:lstStyle/>
        <a:p>
          <a:endParaRPr lang="fr-CA"/>
        </a:p>
      </dgm:t>
    </dgm:pt>
    <dgm:pt modelId="{3CCA7D1F-4881-48AB-989C-1D2BD9849477}" type="pres">
      <dgm:prSet presAssocID="{A52A696C-2B6C-4C58-A110-95DCD4848AAC}" presName="compositeShape" presStyleCnt="0">
        <dgm:presLayoutVars>
          <dgm:chMax val="7"/>
          <dgm:dir/>
          <dgm:resizeHandles val="exact"/>
        </dgm:presLayoutVars>
      </dgm:prSet>
      <dgm:spPr/>
    </dgm:pt>
    <dgm:pt modelId="{1665FAB2-5739-4C20-BA5B-F3C6A8B694FD}" type="pres">
      <dgm:prSet presAssocID="{5797AC8D-E09F-4EC0-894F-406ACA782FEB}" presName="circ1" presStyleLbl="vennNode1" presStyleIdx="0" presStyleCnt="3" custScaleX="88114" custScaleY="83510"/>
      <dgm:spPr/>
      <dgm:t>
        <a:bodyPr/>
        <a:lstStyle/>
        <a:p>
          <a:endParaRPr lang="fr-CA"/>
        </a:p>
      </dgm:t>
    </dgm:pt>
    <dgm:pt modelId="{714C7E61-B7AC-4C99-BDC1-E7709244B6D3}" type="pres">
      <dgm:prSet presAssocID="{5797AC8D-E09F-4EC0-894F-406ACA782FEB}" presName="circ1Tx" presStyleLbl="revTx" presStyleIdx="0" presStyleCnt="0">
        <dgm:presLayoutVars>
          <dgm:chMax val="0"/>
          <dgm:chPref val="0"/>
          <dgm:bulletEnabled val="1"/>
        </dgm:presLayoutVars>
      </dgm:prSet>
      <dgm:spPr/>
      <dgm:t>
        <a:bodyPr/>
        <a:lstStyle/>
        <a:p>
          <a:endParaRPr lang="fr-CA"/>
        </a:p>
      </dgm:t>
    </dgm:pt>
    <dgm:pt modelId="{E371FE09-9DD3-4B60-B6A5-846B207E3FDB}" type="pres">
      <dgm:prSet presAssocID="{C76E97E9-B87B-4F95-A2CF-FE14C2955CC8}" presName="circ2" presStyleLbl="vennNode1" presStyleIdx="1" presStyleCnt="3" custScaleX="90819" custScaleY="91252"/>
      <dgm:spPr/>
      <dgm:t>
        <a:bodyPr/>
        <a:lstStyle/>
        <a:p>
          <a:endParaRPr lang="fr-CA"/>
        </a:p>
      </dgm:t>
    </dgm:pt>
    <dgm:pt modelId="{73959826-C800-4F6C-B71C-47F0AE449169}" type="pres">
      <dgm:prSet presAssocID="{C76E97E9-B87B-4F95-A2CF-FE14C2955CC8}" presName="circ2Tx" presStyleLbl="revTx" presStyleIdx="0" presStyleCnt="0">
        <dgm:presLayoutVars>
          <dgm:chMax val="0"/>
          <dgm:chPref val="0"/>
          <dgm:bulletEnabled val="1"/>
        </dgm:presLayoutVars>
      </dgm:prSet>
      <dgm:spPr/>
      <dgm:t>
        <a:bodyPr/>
        <a:lstStyle/>
        <a:p>
          <a:endParaRPr lang="fr-CA"/>
        </a:p>
      </dgm:t>
    </dgm:pt>
    <dgm:pt modelId="{1C59C2B4-0BB3-4EBA-A26E-01AF917BB5C3}" type="pres">
      <dgm:prSet presAssocID="{021FBE56-07B0-4079-AB2B-689EDF0499AA}" presName="circ3" presStyleLbl="vennNode1" presStyleIdx="2" presStyleCnt="3" custScaleX="94127" custScaleY="91252"/>
      <dgm:spPr/>
      <dgm:t>
        <a:bodyPr/>
        <a:lstStyle/>
        <a:p>
          <a:endParaRPr lang="fr-CA"/>
        </a:p>
      </dgm:t>
    </dgm:pt>
    <dgm:pt modelId="{CAEAE339-1019-4116-9315-5EDCBDC2E08B}" type="pres">
      <dgm:prSet presAssocID="{021FBE56-07B0-4079-AB2B-689EDF0499AA}" presName="circ3Tx" presStyleLbl="revTx" presStyleIdx="0" presStyleCnt="0">
        <dgm:presLayoutVars>
          <dgm:chMax val="0"/>
          <dgm:chPref val="0"/>
          <dgm:bulletEnabled val="1"/>
        </dgm:presLayoutVars>
      </dgm:prSet>
      <dgm:spPr/>
      <dgm:t>
        <a:bodyPr/>
        <a:lstStyle/>
        <a:p>
          <a:endParaRPr lang="fr-CA"/>
        </a:p>
      </dgm:t>
    </dgm:pt>
  </dgm:ptLst>
  <dgm:cxnLst>
    <dgm:cxn modelId="{DC300C85-39DA-4CDF-A585-7EAD92379549}" srcId="{A52A696C-2B6C-4C58-A110-95DCD4848AAC}" destId="{C76E97E9-B87B-4F95-A2CF-FE14C2955CC8}" srcOrd="1" destOrd="0" parTransId="{F9657587-6859-4E1B-8925-43DAE7FFFA78}" sibTransId="{7E00BAEF-3EBA-4B8E-9AC1-A5B8FA5C908A}"/>
    <dgm:cxn modelId="{97198B8E-2A71-4E93-B9D8-9CC25BED1172}" type="presOf" srcId="{A52A696C-2B6C-4C58-A110-95DCD4848AAC}" destId="{3CCA7D1F-4881-48AB-989C-1D2BD9849477}" srcOrd="0" destOrd="0" presId="urn:microsoft.com/office/officeart/2005/8/layout/venn1"/>
    <dgm:cxn modelId="{E861E3FE-8046-4FAC-9EF6-B98B4F469C00}" srcId="{A52A696C-2B6C-4C58-A110-95DCD4848AAC}" destId="{021FBE56-07B0-4079-AB2B-689EDF0499AA}" srcOrd="2" destOrd="0" parTransId="{5A003517-0C9C-46BF-B893-B23E585FA722}" sibTransId="{F7BE8467-09FA-4DB2-9302-29EAA1EB7727}"/>
    <dgm:cxn modelId="{967E77D7-D473-434A-B81A-C73A7A19BB3B}" type="presOf" srcId="{021FBE56-07B0-4079-AB2B-689EDF0499AA}" destId="{1C59C2B4-0BB3-4EBA-A26E-01AF917BB5C3}" srcOrd="0" destOrd="0" presId="urn:microsoft.com/office/officeart/2005/8/layout/venn1"/>
    <dgm:cxn modelId="{F7853037-8F08-4F11-A4B8-65289DC0F6E9}" type="presOf" srcId="{C76E97E9-B87B-4F95-A2CF-FE14C2955CC8}" destId="{E371FE09-9DD3-4B60-B6A5-846B207E3FDB}" srcOrd="0" destOrd="0" presId="urn:microsoft.com/office/officeart/2005/8/layout/venn1"/>
    <dgm:cxn modelId="{427FEAFD-8380-41C9-B14A-F62CB08EDAE9}" type="presOf" srcId="{5797AC8D-E09F-4EC0-894F-406ACA782FEB}" destId="{1665FAB2-5739-4C20-BA5B-F3C6A8B694FD}" srcOrd="0" destOrd="0" presId="urn:microsoft.com/office/officeart/2005/8/layout/venn1"/>
    <dgm:cxn modelId="{25B4E53C-ECB7-42E5-8AAE-FB9945022EBC}" type="presOf" srcId="{C76E97E9-B87B-4F95-A2CF-FE14C2955CC8}" destId="{73959826-C800-4F6C-B71C-47F0AE449169}" srcOrd="1" destOrd="0" presId="urn:microsoft.com/office/officeart/2005/8/layout/venn1"/>
    <dgm:cxn modelId="{A7A27B11-4C06-4ED8-BFF7-E2808835F11A}" type="presOf" srcId="{5797AC8D-E09F-4EC0-894F-406ACA782FEB}" destId="{714C7E61-B7AC-4C99-BDC1-E7709244B6D3}" srcOrd="1" destOrd="0" presId="urn:microsoft.com/office/officeart/2005/8/layout/venn1"/>
    <dgm:cxn modelId="{E6C1A83A-60A8-4F63-9F9D-E1B12FF3CC0C}" srcId="{A52A696C-2B6C-4C58-A110-95DCD4848AAC}" destId="{5797AC8D-E09F-4EC0-894F-406ACA782FEB}" srcOrd="0" destOrd="0" parTransId="{F1534EB1-3EB0-4AFE-8284-39FE045A8FE2}" sibTransId="{A22E729B-3F06-41B4-82A2-F7915104B21C}"/>
    <dgm:cxn modelId="{604AF3B7-CE38-4585-84B9-5C2B41A2C8F6}" type="presOf" srcId="{021FBE56-07B0-4079-AB2B-689EDF0499AA}" destId="{CAEAE339-1019-4116-9315-5EDCBDC2E08B}" srcOrd="1" destOrd="0" presId="urn:microsoft.com/office/officeart/2005/8/layout/venn1"/>
    <dgm:cxn modelId="{E3E0AF97-E5CE-4DE3-B06B-93C90755EF4E}" type="presParOf" srcId="{3CCA7D1F-4881-48AB-989C-1D2BD9849477}" destId="{1665FAB2-5739-4C20-BA5B-F3C6A8B694FD}" srcOrd="0" destOrd="0" presId="urn:microsoft.com/office/officeart/2005/8/layout/venn1"/>
    <dgm:cxn modelId="{E18FC2EA-0311-44E1-B8D9-092E00B63296}" type="presParOf" srcId="{3CCA7D1F-4881-48AB-989C-1D2BD9849477}" destId="{714C7E61-B7AC-4C99-BDC1-E7709244B6D3}" srcOrd="1" destOrd="0" presId="urn:microsoft.com/office/officeart/2005/8/layout/venn1"/>
    <dgm:cxn modelId="{EBF2919C-7236-405F-BE2B-0A7269F055D8}" type="presParOf" srcId="{3CCA7D1F-4881-48AB-989C-1D2BD9849477}" destId="{E371FE09-9DD3-4B60-B6A5-846B207E3FDB}" srcOrd="2" destOrd="0" presId="urn:microsoft.com/office/officeart/2005/8/layout/venn1"/>
    <dgm:cxn modelId="{39142F0B-3263-4127-8F75-D7868D2BBFBD}" type="presParOf" srcId="{3CCA7D1F-4881-48AB-989C-1D2BD9849477}" destId="{73959826-C800-4F6C-B71C-47F0AE449169}" srcOrd="3" destOrd="0" presId="urn:microsoft.com/office/officeart/2005/8/layout/venn1"/>
    <dgm:cxn modelId="{D3B8077E-74C0-41CE-B3E8-C73FC01A3909}" type="presParOf" srcId="{3CCA7D1F-4881-48AB-989C-1D2BD9849477}" destId="{1C59C2B4-0BB3-4EBA-A26E-01AF917BB5C3}" srcOrd="4" destOrd="0" presId="urn:microsoft.com/office/officeart/2005/8/layout/venn1"/>
    <dgm:cxn modelId="{18FD2EB6-457A-4FF8-BCCC-AE8577F7FE6D}" type="presParOf" srcId="{3CCA7D1F-4881-48AB-989C-1D2BD9849477}" destId="{CAEAE339-1019-4116-9315-5EDCBDC2E08B}" srcOrd="5" destOrd="0" presId="urn:microsoft.com/office/officeart/2005/8/layout/venn1"/>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C4F958-9016-49EE-B403-AECA0A033A25}" type="doc">
      <dgm:prSet loTypeId="urn:microsoft.com/office/officeart/2005/8/layout/radial4" loCatId="relationship" qsTypeId="urn:microsoft.com/office/officeart/2005/8/quickstyle/3d3" qsCatId="3D" csTypeId="urn:microsoft.com/office/officeart/2005/8/colors/colorful1" csCatId="colorful" phldr="1"/>
      <dgm:spPr/>
      <dgm:t>
        <a:bodyPr/>
        <a:lstStyle/>
        <a:p>
          <a:endParaRPr lang="fr-CA"/>
        </a:p>
      </dgm:t>
    </dgm:pt>
    <dgm:pt modelId="{A476B4EC-CC3E-4677-BA1E-BF8A42E4B4DC}">
      <dgm:prSet phldrT="[Texte]" custT="1"/>
      <dgm:spPr>
        <a:solidFill>
          <a:schemeClr val="accent5"/>
        </a:solidFill>
      </dgm:spPr>
      <dgm:t>
        <a:bodyPr/>
        <a:lstStyle/>
        <a:p>
          <a:r>
            <a:rPr lang="fr-CA" sz="2000" b="1" dirty="0" smtClean="0">
              <a:effectLst>
                <a:outerShdw blurRad="38100" dist="38100" dir="2700000" algn="tl">
                  <a:srgbClr val="000000">
                    <a:alpha val="43137"/>
                  </a:srgbClr>
                </a:outerShdw>
              </a:effectLst>
              <a:latin typeface="Trebuchet MS" panose="020B0603020202020204" pitchFamily="34" charset="0"/>
              <a:ea typeface="Please write me a song" panose="02000603000000000000" pitchFamily="2" charset="0"/>
            </a:rPr>
            <a:t>Effets perçus par les enseignants FP sur leur développement professionnel (4)</a:t>
          </a:r>
          <a:endParaRPr lang="fr-CA" sz="2000" b="1" dirty="0">
            <a:effectLst>
              <a:outerShdw blurRad="38100" dist="38100" dir="2700000" algn="tl">
                <a:srgbClr val="000000">
                  <a:alpha val="43137"/>
                </a:srgbClr>
              </a:outerShdw>
            </a:effectLst>
            <a:latin typeface="Trebuchet MS" panose="020B0603020202020204" pitchFamily="34" charset="0"/>
            <a:ea typeface="Please write me a song" panose="02000603000000000000" pitchFamily="2" charset="0"/>
          </a:endParaRPr>
        </a:p>
      </dgm:t>
    </dgm:pt>
    <dgm:pt modelId="{94EC1942-F936-4F84-880A-782388105D75}" type="parTrans" cxnId="{859A2E12-77E5-4A97-BD27-C51843B7D43C}">
      <dgm:prSet/>
      <dgm:spPr/>
      <dgm:t>
        <a:bodyPr/>
        <a:lstStyle/>
        <a:p>
          <a:endParaRPr lang="fr-CA" b="0"/>
        </a:p>
      </dgm:t>
    </dgm:pt>
    <dgm:pt modelId="{E06C0D68-AFD2-430F-9919-EF3A5608FDF6}" type="sibTrans" cxnId="{859A2E12-77E5-4A97-BD27-C51843B7D43C}">
      <dgm:prSet/>
      <dgm:spPr/>
      <dgm:t>
        <a:bodyPr/>
        <a:lstStyle/>
        <a:p>
          <a:endParaRPr lang="fr-CA" b="0"/>
        </a:p>
      </dgm:t>
    </dgm:pt>
    <dgm:pt modelId="{3C9AFD26-417C-409C-A398-A7FA9FB35C2C}">
      <dgm:prSet phldrT="[Texte]" custT="1"/>
      <dgm:spPr>
        <a:solidFill>
          <a:schemeClr val="tx2"/>
        </a:solidFill>
      </dgm:spPr>
      <dgm:t>
        <a:bodyPr/>
        <a:lstStyle/>
        <a:p>
          <a:r>
            <a:rPr lang="fr-CA" sz="1600" b="0" dirty="0" smtClean="0">
              <a:solidFill>
                <a:schemeClr val="bg1"/>
              </a:solidFill>
              <a:latin typeface="Trebuchet MS" panose="020B0603020202020204" pitchFamily="34" charset="0"/>
            </a:rPr>
            <a:t>«J’ai suivi la formation sur le </a:t>
          </a:r>
          <a:r>
            <a:rPr lang="fr-CA" sz="1600" b="0" dirty="0" err="1" smtClean="0">
              <a:solidFill>
                <a:schemeClr val="bg1"/>
              </a:solidFill>
              <a:latin typeface="Trebuchet MS" panose="020B0603020202020204" pitchFamily="34" charset="0"/>
            </a:rPr>
            <a:t>mind-mapping</a:t>
          </a:r>
          <a:r>
            <a:rPr lang="fr-CA" sz="1600" b="0" dirty="0" smtClean="0">
              <a:solidFill>
                <a:schemeClr val="bg1"/>
              </a:solidFill>
              <a:latin typeface="Trebuchet MS" panose="020B0603020202020204" pitchFamily="34" charset="0"/>
            </a:rPr>
            <a:t> et j’ai su dès le lendemain appliquer cette formule pédagogique. Une de plus dans mon coffre à outils»</a:t>
          </a:r>
          <a:endParaRPr lang="fr-CA" sz="1600" b="0" dirty="0">
            <a:solidFill>
              <a:schemeClr val="bg1"/>
            </a:solidFill>
            <a:latin typeface="Trebuchet MS" panose="020B0603020202020204" pitchFamily="34" charset="0"/>
          </a:endParaRPr>
        </a:p>
      </dgm:t>
    </dgm:pt>
    <dgm:pt modelId="{1B9F1C16-A315-44F1-99D0-2F3C8875FEF7}" type="parTrans" cxnId="{6154E46D-4F7D-4011-9B5A-57F4A22B8583}">
      <dgm:prSet/>
      <dgm:spPr>
        <a:solidFill>
          <a:schemeClr val="tx2"/>
        </a:solidFill>
      </dgm:spPr>
      <dgm:t>
        <a:bodyPr/>
        <a:lstStyle/>
        <a:p>
          <a:endParaRPr lang="fr-CA" b="0"/>
        </a:p>
      </dgm:t>
    </dgm:pt>
    <dgm:pt modelId="{024AB57C-735A-45A1-A104-187F446068C2}" type="sibTrans" cxnId="{6154E46D-4F7D-4011-9B5A-57F4A22B8583}">
      <dgm:prSet/>
      <dgm:spPr/>
      <dgm:t>
        <a:bodyPr/>
        <a:lstStyle/>
        <a:p>
          <a:endParaRPr lang="fr-CA" b="0"/>
        </a:p>
      </dgm:t>
    </dgm:pt>
    <dgm:pt modelId="{E6E67EB0-A9EC-4FCD-9C92-7388E0FBAEE1}">
      <dgm:prSet phldrT="[Texte]" custT="1"/>
      <dgm:spPr>
        <a:solidFill>
          <a:schemeClr val="accent1"/>
        </a:solidFill>
      </dgm:spPr>
      <dgm:t>
        <a:bodyPr/>
        <a:lstStyle/>
        <a:p>
          <a:r>
            <a:rPr lang="fr-CA" sz="1600" b="0" dirty="0" smtClean="0">
              <a:solidFill>
                <a:schemeClr val="bg1"/>
              </a:solidFill>
              <a:latin typeface="Trebuchet MS" panose="020B0603020202020204" pitchFamily="34" charset="0"/>
            </a:rPr>
            <a:t>«Cela nous aide à partager nos problématiques et de mettre en place certains outils pour nous aider dans notre enseignement»</a:t>
          </a:r>
          <a:endParaRPr lang="fr-CA" sz="1600" b="0" dirty="0">
            <a:solidFill>
              <a:schemeClr val="bg1"/>
            </a:solidFill>
            <a:latin typeface="Trebuchet MS" panose="020B0603020202020204" pitchFamily="34" charset="0"/>
          </a:endParaRPr>
        </a:p>
      </dgm:t>
    </dgm:pt>
    <dgm:pt modelId="{696A1743-3402-41C5-A622-036663DE93B1}" type="parTrans" cxnId="{87642EF0-C312-47F6-A306-B056C8381FA1}">
      <dgm:prSet/>
      <dgm:spPr>
        <a:solidFill>
          <a:schemeClr val="accent1"/>
        </a:solidFill>
      </dgm:spPr>
      <dgm:t>
        <a:bodyPr/>
        <a:lstStyle/>
        <a:p>
          <a:endParaRPr lang="fr-CA" b="0"/>
        </a:p>
      </dgm:t>
    </dgm:pt>
    <dgm:pt modelId="{990CC2AD-0473-469F-95B7-C61A9B52FE02}" type="sibTrans" cxnId="{87642EF0-C312-47F6-A306-B056C8381FA1}">
      <dgm:prSet/>
      <dgm:spPr/>
      <dgm:t>
        <a:bodyPr/>
        <a:lstStyle/>
        <a:p>
          <a:endParaRPr lang="fr-CA" b="0"/>
        </a:p>
      </dgm:t>
    </dgm:pt>
    <dgm:pt modelId="{836A8B33-1BEB-48B5-B9D1-04A69AA047D0}">
      <dgm:prSet phldrT="[Texte]" custT="1"/>
      <dgm:spPr>
        <a:solidFill>
          <a:schemeClr val="accent2"/>
        </a:solidFill>
      </dgm:spPr>
      <dgm:t>
        <a:bodyPr/>
        <a:lstStyle/>
        <a:p>
          <a:r>
            <a:rPr lang="fr-CA" sz="1600" b="0" dirty="0" smtClean="0">
              <a:solidFill>
                <a:schemeClr val="bg1"/>
              </a:solidFill>
              <a:latin typeface="Trebuchet MS" panose="020B0603020202020204" pitchFamily="34" charset="0"/>
            </a:rPr>
            <a:t>«</a:t>
          </a:r>
          <a:r>
            <a:rPr lang="fr-CA" sz="1600" b="0" dirty="0" smtClean="0">
              <a:solidFill>
                <a:schemeClr val="bg1"/>
              </a:solidFill>
              <a:latin typeface="PassingNotes"/>
            </a:rPr>
            <a:t>Le soutien m’a réconforté lors de périodes difficiles.  La conseillère m’a ouvert l’esprit à une attitude différente</a:t>
          </a:r>
          <a:r>
            <a:rPr lang="fr-CA" sz="1600" b="0" dirty="0" smtClean="0">
              <a:solidFill>
                <a:schemeClr val="bg1"/>
              </a:solidFill>
              <a:latin typeface="Trebuchet MS" panose="020B0603020202020204" pitchFamily="34" charset="0"/>
            </a:rPr>
            <a:t>»</a:t>
          </a:r>
          <a:endParaRPr lang="fr-CA" sz="1600" b="0" dirty="0">
            <a:solidFill>
              <a:schemeClr val="bg1"/>
            </a:solidFill>
            <a:latin typeface="Trebuchet MS" panose="020B0603020202020204" pitchFamily="34" charset="0"/>
          </a:endParaRPr>
        </a:p>
      </dgm:t>
    </dgm:pt>
    <dgm:pt modelId="{191319A7-ADD4-4E2E-B23C-9667E8CCBB65}" type="parTrans" cxnId="{7BD69CE3-7986-4CFA-8F1D-9C558A8BD2F2}">
      <dgm:prSet/>
      <dgm:spPr>
        <a:solidFill>
          <a:schemeClr val="accent2"/>
        </a:solidFill>
      </dgm:spPr>
      <dgm:t>
        <a:bodyPr/>
        <a:lstStyle/>
        <a:p>
          <a:endParaRPr lang="fr-CA" b="0"/>
        </a:p>
      </dgm:t>
    </dgm:pt>
    <dgm:pt modelId="{9BECB312-3E02-465E-9A3D-40599CAEC219}" type="sibTrans" cxnId="{7BD69CE3-7986-4CFA-8F1D-9C558A8BD2F2}">
      <dgm:prSet/>
      <dgm:spPr/>
      <dgm:t>
        <a:bodyPr/>
        <a:lstStyle/>
        <a:p>
          <a:endParaRPr lang="fr-CA" b="0"/>
        </a:p>
      </dgm:t>
    </dgm:pt>
    <dgm:pt modelId="{F30BF1E4-4A83-4CCB-B550-BF69721DCED3}">
      <dgm:prSet custT="1"/>
      <dgm:spPr>
        <a:solidFill>
          <a:schemeClr val="accent4"/>
        </a:solidFill>
      </dgm:spPr>
      <dgm:t>
        <a:bodyPr/>
        <a:lstStyle/>
        <a:p>
          <a:r>
            <a:rPr lang="fr-CA" sz="1600" b="0" dirty="0" smtClean="0">
              <a:solidFill>
                <a:schemeClr val="bg1"/>
              </a:solidFill>
              <a:latin typeface="Trebuchet MS" panose="020B0603020202020204" pitchFamily="34" charset="0"/>
            </a:rPr>
            <a:t>«J’ai appris à développer des stratégies différentes tant avec mes élèves en difficulté qu’avec les plus doués»</a:t>
          </a:r>
        </a:p>
      </dgm:t>
    </dgm:pt>
    <dgm:pt modelId="{47C149CF-2A4C-4584-BE3D-7D87A67245F6}" type="parTrans" cxnId="{BBE82E23-C698-40BE-A9E8-2FB2D7BC2678}">
      <dgm:prSet/>
      <dgm:spPr>
        <a:solidFill>
          <a:schemeClr val="accent4"/>
        </a:solidFill>
      </dgm:spPr>
      <dgm:t>
        <a:bodyPr/>
        <a:lstStyle/>
        <a:p>
          <a:endParaRPr lang="fr-CA" b="0"/>
        </a:p>
      </dgm:t>
    </dgm:pt>
    <dgm:pt modelId="{1170ED6F-621E-4EDA-87E8-E349A31FBFCC}" type="sibTrans" cxnId="{BBE82E23-C698-40BE-A9E8-2FB2D7BC2678}">
      <dgm:prSet/>
      <dgm:spPr/>
      <dgm:t>
        <a:bodyPr/>
        <a:lstStyle/>
        <a:p>
          <a:endParaRPr lang="fr-CA" b="0"/>
        </a:p>
      </dgm:t>
    </dgm:pt>
    <dgm:pt modelId="{A039E8ED-8FE2-4378-AC46-3D3790E43CDB}">
      <dgm:prSet phldrT="[Texte]" custT="1"/>
      <dgm:spPr>
        <a:solidFill>
          <a:schemeClr val="accent3"/>
        </a:solidFill>
      </dgm:spPr>
      <dgm:t>
        <a:bodyPr/>
        <a:lstStyle/>
        <a:p>
          <a:r>
            <a:rPr lang="fr-CA" sz="1600" b="0" dirty="0" smtClean="0">
              <a:solidFill>
                <a:schemeClr val="bg1"/>
              </a:solidFill>
              <a:latin typeface="Trebuchet MS" panose="020B0603020202020204" pitchFamily="34" charset="0"/>
            </a:rPr>
            <a:t>«</a:t>
          </a:r>
          <a:r>
            <a:rPr lang="fr-CA" sz="1600" b="0" dirty="0" smtClean="0">
              <a:solidFill>
                <a:schemeClr val="bg1"/>
              </a:solidFill>
              <a:latin typeface="PassingNotes"/>
            </a:rPr>
            <a:t>C’est toujours plaisant de se faire dire si on fait bien les choses et d’apprendre à les changer</a:t>
          </a:r>
          <a:r>
            <a:rPr lang="fr-CA" sz="1600" b="0" dirty="0" smtClean="0">
              <a:solidFill>
                <a:schemeClr val="bg1"/>
              </a:solidFill>
              <a:latin typeface="Trebuchet MS" panose="020B0603020202020204" pitchFamily="34" charset="0"/>
            </a:rPr>
            <a:t>»</a:t>
          </a:r>
          <a:endParaRPr lang="fr-CA" sz="1600" b="0" dirty="0">
            <a:solidFill>
              <a:schemeClr val="bg1"/>
            </a:solidFill>
            <a:latin typeface="Trebuchet MS" panose="020B0603020202020204" pitchFamily="34" charset="0"/>
          </a:endParaRPr>
        </a:p>
      </dgm:t>
    </dgm:pt>
    <dgm:pt modelId="{A9FFA038-E180-4A7F-88AA-B0D5DBFD2658}" type="sibTrans" cxnId="{78ADDD12-3857-4E20-B355-2DBBA0774E5E}">
      <dgm:prSet/>
      <dgm:spPr/>
      <dgm:t>
        <a:bodyPr/>
        <a:lstStyle/>
        <a:p>
          <a:endParaRPr lang="fr-CA" b="0"/>
        </a:p>
      </dgm:t>
    </dgm:pt>
    <dgm:pt modelId="{F474A7F4-0CD8-49F5-842F-BCC3DBF78ADB}" type="parTrans" cxnId="{78ADDD12-3857-4E20-B355-2DBBA0774E5E}">
      <dgm:prSet/>
      <dgm:spPr>
        <a:solidFill>
          <a:schemeClr val="accent3"/>
        </a:solidFill>
      </dgm:spPr>
      <dgm:t>
        <a:bodyPr/>
        <a:lstStyle/>
        <a:p>
          <a:endParaRPr lang="fr-CA" b="0"/>
        </a:p>
      </dgm:t>
    </dgm:pt>
    <dgm:pt modelId="{490844B6-5CF4-4688-8670-203D51E0BD33}">
      <dgm:prSet custT="1"/>
      <dgm:spPr>
        <a:solidFill>
          <a:schemeClr val="accent6"/>
        </a:solidFill>
      </dgm:spPr>
      <dgm:t>
        <a:bodyPr/>
        <a:lstStyle/>
        <a:p>
          <a:r>
            <a:rPr lang="fr-CA" sz="1600" b="0" dirty="0" smtClean="0">
              <a:solidFill>
                <a:schemeClr val="bg1"/>
              </a:solidFill>
              <a:latin typeface="Trebuchet MS" panose="020B0603020202020204" pitchFamily="34" charset="0"/>
            </a:rPr>
            <a:t>«</a:t>
          </a:r>
          <a:r>
            <a:rPr lang="fr-CA" sz="1600" b="0" dirty="0" smtClean="0">
              <a:solidFill>
                <a:schemeClr val="bg1"/>
              </a:solidFill>
              <a:latin typeface="PassingNotes"/>
            </a:rPr>
            <a:t>Suite à quelques rencontres avec la conseillère, j’ai été en mesure d’être plus en contrôle de ma classe</a:t>
          </a:r>
          <a:r>
            <a:rPr lang="fr-CA" sz="1600" b="0" dirty="0" smtClean="0">
              <a:solidFill>
                <a:schemeClr val="bg1"/>
              </a:solidFill>
              <a:latin typeface="Trebuchet MS" panose="020B0603020202020204" pitchFamily="34" charset="0"/>
            </a:rPr>
            <a:t> »</a:t>
          </a:r>
        </a:p>
      </dgm:t>
    </dgm:pt>
    <dgm:pt modelId="{2BCB47FD-616A-4994-9147-D91E3F072C48}" type="parTrans" cxnId="{A4AF2904-2DCB-4B57-A15C-A3B59BDA6542}">
      <dgm:prSet/>
      <dgm:spPr>
        <a:solidFill>
          <a:schemeClr val="accent6"/>
        </a:solidFill>
      </dgm:spPr>
      <dgm:t>
        <a:bodyPr/>
        <a:lstStyle/>
        <a:p>
          <a:endParaRPr lang="fr-CA" b="0"/>
        </a:p>
      </dgm:t>
    </dgm:pt>
    <dgm:pt modelId="{DA6F5614-8908-43B5-930B-434E39656102}" type="sibTrans" cxnId="{A4AF2904-2DCB-4B57-A15C-A3B59BDA6542}">
      <dgm:prSet/>
      <dgm:spPr/>
      <dgm:t>
        <a:bodyPr/>
        <a:lstStyle/>
        <a:p>
          <a:endParaRPr lang="fr-CA" b="0"/>
        </a:p>
      </dgm:t>
    </dgm:pt>
    <dgm:pt modelId="{B250FF81-D894-46DA-9F1F-A547D6FBFB9C}" type="pres">
      <dgm:prSet presAssocID="{2BC4F958-9016-49EE-B403-AECA0A033A25}" presName="cycle" presStyleCnt="0">
        <dgm:presLayoutVars>
          <dgm:chMax val="1"/>
          <dgm:dir/>
          <dgm:animLvl val="ctr"/>
          <dgm:resizeHandles val="exact"/>
        </dgm:presLayoutVars>
      </dgm:prSet>
      <dgm:spPr/>
      <dgm:t>
        <a:bodyPr/>
        <a:lstStyle/>
        <a:p>
          <a:endParaRPr lang="fr-CA"/>
        </a:p>
      </dgm:t>
    </dgm:pt>
    <dgm:pt modelId="{914C547F-A78E-446C-A92A-C62E43AA7BF1}" type="pres">
      <dgm:prSet presAssocID="{A476B4EC-CC3E-4677-BA1E-BF8A42E4B4DC}" presName="centerShape" presStyleLbl="node0" presStyleIdx="0" presStyleCnt="1" custScaleX="119700" custScaleY="109445"/>
      <dgm:spPr/>
      <dgm:t>
        <a:bodyPr/>
        <a:lstStyle/>
        <a:p>
          <a:endParaRPr lang="fr-CA"/>
        </a:p>
      </dgm:t>
    </dgm:pt>
    <dgm:pt modelId="{713DE6F5-123E-4A62-8447-39CEE65953B6}" type="pres">
      <dgm:prSet presAssocID="{1B9F1C16-A315-44F1-99D0-2F3C8875FEF7}" presName="parTrans" presStyleLbl="bgSibTrans2D1" presStyleIdx="0" presStyleCnt="6" custScaleX="89337" custLinFactNeighborX="16373" custLinFactNeighborY="2748"/>
      <dgm:spPr/>
      <dgm:t>
        <a:bodyPr/>
        <a:lstStyle/>
        <a:p>
          <a:endParaRPr lang="fr-CA"/>
        </a:p>
      </dgm:t>
    </dgm:pt>
    <dgm:pt modelId="{4441FC49-7189-496C-97DF-7C076F4ADE50}" type="pres">
      <dgm:prSet presAssocID="{3C9AFD26-417C-409C-A398-A7FA9FB35C2C}" presName="node" presStyleLbl="node1" presStyleIdx="0" presStyleCnt="6" custScaleX="134300" custScaleY="143217" custRadScaleRad="87007" custRadScaleInc="-26824">
        <dgm:presLayoutVars>
          <dgm:bulletEnabled val="1"/>
        </dgm:presLayoutVars>
      </dgm:prSet>
      <dgm:spPr/>
      <dgm:t>
        <a:bodyPr/>
        <a:lstStyle/>
        <a:p>
          <a:endParaRPr lang="fr-CA"/>
        </a:p>
      </dgm:t>
    </dgm:pt>
    <dgm:pt modelId="{3CC74BFD-412F-47FB-AA40-7172BA6E62C4}" type="pres">
      <dgm:prSet presAssocID="{696A1743-3402-41C5-A622-036663DE93B1}" presName="parTrans" presStyleLbl="bgSibTrans2D1" presStyleIdx="1" presStyleCnt="6" custLinFactNeighborX="17810" custLinFactNeighborY="-38871"/>
      <dgm:spPr/>
      <dgm:t>
        <a:bodyPr/>
        <a:lstStyle/>
        <a:p>
          <a:endParaRPr lang="fr-CA"/>
        </a:p>
      </dgm:t>
    </dgm:pt>
    <dgm:pt modelId="{FF63FDEF-D97F-4AE2-8C36-B5D593805093}" type="pres">
      <dgm:prSet presAssocID="{E6E67EB0-A9EC-4FCD-9C92-7388E0FBAEE1}" presName="node" presStyleLbl="node1" presStyleIdx="1" presStyleCnt="6" custScaleX="144308" custScaleY="134797" custRadScaleRad="102018" custRadScaleInc="-15483">
        <dgm:presLayoutVars>
          <dgm:bulletEnabled val="1"/>
        </dgm:presLayoutVars>
      </dgm:prSet>
      <dgm:spPr/>
      <dgm:t>
        <a:bodyPr/>
        <a:lstStyle/>
        <a:p>
          <a:endParaRPr lang="fr-CA"/>
        </a:p>
      </dgm:t>
    </dgm:pt>
    <dgm:pt modelId="{C4036BC6-AB65-4D29-8D30-B62727F87177}" type="pres">
      <dgm:prSet presAssocID="{191319A7-ADD4-4E2E-B23C-9667E8CCBB65}" presName="parTrans" presStyleLbl="bgSibTrans2D1" presStyleIdx="2" presStyleCnt="6" custScaleX="89835" custLinFactNeighborX="4773" custLinFactNeighborY="35569"/>
      <dgm:spPr/>
      <dgm:t>
        <a:bodyPr/>
        <a:lstStyle/>
        <a:p>
          <a:endParaRPr lang="fr-CA"/>
        </a:p>
      </dgm:t>
    </dgm:pt>
    <dgm:pt modelId="{5D270FEF-DCD9-4AAE-A4C2-4A1A2A4DE2EA}" type="pres">
      <dgm:prSet presAssocID="{836A8B33-1BEB-48B5-B9D1-04A69AA047D0}" presName="node" presStyleLbl="node1" presStyleIdx="2" presStyleCnt="6" custScaleX="133898" custScaleY="120199" custRadScaleRad="97261" custRadScaleInc="19929">
        <dgm:presLayoutVars>
          <dgm:bulletEnabled val="1"/>
        </dgm:presLayoutVars>
      </dgm:prSet>
      <dgm:spPr/>
      <dgm:t>
        <a:bodyPr/>
        <a:lstStyle/>
        <a:p>
          <a:endParaRPr lang="fr-CA"/>
        </a:p>
      </dgm:t>
    </dgm:pt>
    <dgm:pt modelId="{0D59D73D-E283-4419-A5AD-C7EC8BF14AC4}" type="pres">
      <dgm:prSet presAssocID="{F474A7F4-0CD8-49F5-842F-BCC3DBF78ADB}" presName="parTrans" presStyleLbl="bgSibTrans2D1" presStyleIdx="3" presStyleCnt="6" custLinFactNeighborX="4655" custLinFactNeighborY="29838"/>
      <dgm:spPr/>
      <dgm:t>
        <a:bodyPr/>
        <a:lstStyle/>
        <a:p>
          <a:endParaRPr lang="fr-CA"/>
        </a:p>
      </dgm:t>
    </dgm:pt>
    <dgm:pt modelId="{68DAA9D5-4B22-4F18-9101-CA86F23FD597}" type="pres">
      <dgm:prSet presAssocID="{A039E8ED-8FE2-4378-AC46-3D3790E43CDB}" presName="node" presStyleLbl="node1" presStyleIdx="3" presStyleCnt="6" custScaleX="134447" custScaleY="118103" custRadScaleRad="103302" custRadScaleInc="39764">
        <dgm:presLayoutVars>
          <dgm:bulletEnabled val="1"/>
        </dgm:presLayoutVars>
      </dgm:prSet>
      <dgm:spPr/>
      <dgm:t>
        <a:bodyPr/>
        <a:lstStyle/>
        <a:p>
          <a:endParaRPr lang="fr-CA"/>
        </a:p>
      </dgm:t>
    </dgm:pt>
    <dgm:pt modelId="{A9DA37A9-BCAF-4A21-9250-584132E5A0E3}" type="pres">
      <dgm:prSet presAssocID="{47C149CF-2A4C-4584-BE3D-7D87A67245F6}" presName="parTrans" presStyleLbl="bgSibTrans2D1" presStyleIdx="4" presStyleCnt="6" custLinFactNeighborX="-3584" custLinFactNeighborY="18162"/>
      <dgm:spPr/>
      <dgm:t>
        <a:bodyPr/>
        <a:lstStyle/>
        <a:p>
          <a:endParaRPr lang="fr-CA"/>
        </a:p>
      </dgm:t>
    </dgm:pt>
    <dgm:pt modelId="{4DDAF0C4-E403-4040-A5D4-0ED5A0359B8A}" type="pres">
      <dgm:prSet presAssocID="{F30BF1E4-4A83-4CCB-B550-BF69721DCED3}" presName="node" presStyleLbl="node1" presStyleIdx="4" presStyleCnt="6" custScaleX="125888" custScaleY="139808" custRadScaleRad="96509" custRadScaleInc="43076">
        <dgm:presLayoutVars>
          <dgm:bulletEnabled val="1"/>
        </dgm:presLayoutVars>
      </dgm:prSet>
      <dgm:spPr/>
      <dgm:t>
        <a:bodyPr/>
        <a:lstStyle/>
        <a:p>
          <a:endParaRPr lang="fr-CA"/>
        </a:p>
      </dgm:t>
    </dgm:pt>
    <dgm:pt modelId="{5AD4743B-30C0-4D3D-A23D-106CB6DAB9EC}" type="pres">
      <dgm:prSet presAssocID="{2BCB47FD-616A-4994-9147-D91E3F072C48}" presName="parTrans" presStyleLbl="bgSibTrans2D1" presStyleIdx="5" presStyleCnt="6" custLinFactNeighborX="-7387" custLinFactNeighborY="1297"/>
      <dgm:spPr/>
      <dgm:t>
        <a:bodyPr/>
        <a:lstStyle/>
        <a:p>
          <a:endParaRPr lang="fr-CA"/>
        </a:p>
      </dgm:t>
    </dgm:pt>
    <dgm:pt modelId="{3311D79F-BCD5-416A-9FC0-0DACF4231B84}" type="pres">
      <dgm:prSet presAssocID="{490844B6-5CF4-4688-8670-203D51E0BD33}" presName="node" presStyleLbl="node1" presStyleIdx="5" presStyleCnt="6" custScaleX="128168" custScaleY="114150" custRadScaleRad="88182" custRadScaleInc="44789">
        <dgm:presLayoutVars>
          <dgm:bulletEnabled val="1"/>
        </dgm:presLayoutVars>
      </dgm:prSet>
      <dgm:spPr/>
      <dgm:t>
        <a:bodyPr/>
        <a:lstStyle/>
        <a:p>
          <a:endParaRPr lang="fr-CA"/>
        </a:p>
      </dgm:t>
    </dgm:pt>
  </dgm:ptLst>
  <dgm:cxnLst>
    <dgm:cxn modelId="{EF56314C-7131-42E3-9DC2-B8E03CD29EF1}" type="presOf" srcId="{3C9AFD26-417C-409C-A398-A7FA9FB35C2C}" destId="{4441FC49-7189-496C-97DF-7C076F4ADE50}" srcOrd="0" destOrd="0" presId="urn:microsoft.com/office/officeart/2005/8/layout/radial4"/>
    <dgm:cxn modelId="{2AB6E7F3-B040-463F-A55C-75CAE64154D8}" type="presOf" srcId="{2BC4F958-9016-49EE-B403-AECA0A033A25}" destId="{B250FF81-D894-46DA-9F1F-A547D6FBFB9C}" srcOrd="0" destOrd="0" presId="urn:microsoft.com/office/officeart/2005/8/layout/radial4"/>
    <dgm:cxn modelId="{7BD69CE3-7986-4CFA-8F1D-9C558A8BD2F2}" srcId="{A476B4EC-CC3E-4677-BA1E-BF8A42E4B4DC}" destId="{836A8B33-1BEB-48B5-B9D1-04A69AA047D0}" srcOrd="2" destOrd="0" parTransId="{191319A7-ADD4-4E2E-B23C-9667E8CCBB65}" sibTransId="{9BECB312-3E02-465E-9A3D-40599CAEC219}"/>
    <dgm:cxn modelId="{08A45DCD-B717-496C-B7B5-93FBC9133FF9}" type="presOf" srcId="{1B9F1C16-A315-44F1-99D0-2F3C8875FEF7}" destId="{713DE6F5-123E-4A62-8447-39CEE65953B6}" srcOrd="0" destOrd="0" presId="urn:microsoft.com/office/officeart/2005/8/layout/radial4"/>
    <dgm:cxn modelId="{6BABD0AC-23B4-4B19-B08F-3F52CE179477}" type="presOf" srcId="{F30BF1E4-4A83-4CCB-B550-BF69721DCED3}" destId="{4DDAF0C4-E403-4040-A5D4-0ED5A0359B8A}" srcOrd="0" destOrd="0" presId="urn:microsoft.com/office/officeart/2005/8/layout/radial4"/>
    <dgm:cxn modelId="{60EA5BF6-CFA6-4C3C-824D-E3A5F48DD752}" type="presOf" srcId="{A039E8ED-8FE2-4378-AC46-3D3790E43CDB}" destId="{68DAA9D5-4B22-4F18-9101-CA86F23FD597}" srcOrd="0" destOrd="0" presId="urn:microsoft.com/office/officeart/2005/8/layout/radial4"/>
    <dgm:cxn modelId="{1B430411-E459-400C-9F57-97157C0A344A}" type="presOf" srcId="{F474A7F4-0CD8-49F5-842F-BCC3DBF78ADB}" destId="{0D59D73D-E283-4419-A5AD-C7EC8BF14AC4}" srcOrd="0" destOrd="0" presId="urn:microsoft.com/office/officeart/2005/8/layout/radial4"/>
    <dgm:cxn modelId="{1E9EF6CC-4CCB-4541-B34B-8384FCC3005D}" type="presOf" srcId="{836A8B33-1BEB-48B5-B9D1-04A69AA047D0}" destId="{5D270FEF-DCD9-4AAE-A4C2-4A1A2A4DE2EA}" srcOrd="0" destOrd="0" presId="urn:microsoft.com/office/officeart/2005/8/layout/radial4"/>
    <dgm:cxn modelId="{FAF5FDA9-0F72-46C6-AC9F-DD00C366B902}" type="presOf" srcId="{696A1743-3402-41C5-A622-036663DE93B1}" destId="{3CC74BFD-412F-47FB-AA40-7172BA6E62C4}" srcOrd="0" destOrd="0" presId="urn:microsoft.com/office/officeart/2005/8/layout/radial4"/>
    <dgm:cxn modelId="{BBE82E23-C698-40BE-A9E8-2FB2D7BC2678}" srcId="{A476B4EC-CC3E-4677-BA1E-BF8A42E4B4DC}" destId="{F30BF1E4-4A83-4CCB-B550-BF69721DCED3}" srcOrd="4" destOrd="0" parTransId="{47C149CF-2A4C-4584-BE3D-7D87A67245F6}" sibTransId="{1170ED6F-621E-4EDA-87E8-E349A31FBFCC}"/>
    <dgm:cxn modelId="{87642EF0-C312-47F6-A306-B056C8381FA1}" srcId="{A476B4EC-CC3E-4677-BA1E-BF8A42E4B4DC}" destId="{E6E67EB0-A9EC-4FCD-9C92-7388E0FBAEE1}" srcOrd="1" destOrd="0" parTransId="{696A1743-3402-41C5-A622-036663DE93B1}" sibTransId="{990CC2AD-0473-469F-95B7-C61A9B52FE02}"/>
    <dgm:cxn modelId="{6154E46D-4F7D-4011-9B5A-57F4A22B8583}" srcId="{A476B4EC-CC3E-4677-BA1E-BF8A42E4B4DC}" destId="{3C9AFD26-417C-409C-A398-A7FA9FB35C2C}" srcOrd="0" destOrd="0" parTransId="{1B9F1C16-A315-44F1-99D0-2F3C8875FEF7}" sibTransId="{024AB57C-735A-45A1-A104-187F446068C2}"/>
    <dgm:cxn modelId="{0D911878-C455-4EBB-B9D5-8648D3DEA698}" type="presOf" srcId="{2BCB47FD-616A-4994-9147-D91E3F072C48}" destId="{5AD4743B-30C0-4D3D-A23D-106CB6DAB9EC}" srcOrd="0" destOrd="0" presId="urn:microsoft.com/office/officeart/2005/8/layout/radial4"/>
    <dgm:cxn modelId="{859A2E12-77E5-4A97-BD27-C51843B7D43C}" srcId="{2BC4F958-9016-49EE-B403-AECA0A033A25}" destId="{A476B4EC-CC3E-4677-BA1E-BF8A42E4B4DC}" srcOrd="0" destOrd="0" parTransId="{94EC1942-F936-4F84-880A-782388105D75}" sibTransId="{E06C0D68-AFD2-430F-9919-EF3A5608FDF6}"/>
    <dgm:cxn modelId="{8D88C9F9-B400-4A68-8E85-6142D7C1BCDF}" type="presOf" srcId="{191319A7-ADD4-4E2E-B23C-9667E8CCBB65}" destId="{C4036BC6-AB65-4D29-8D30-B62727F87177}" srcOrd="0" destOrd="0" presId="urn:microsoft.com/office/officeart/2005/8/layout/radial4"/>
    <dgm:cxn modelId="{D2A9CECF-B90F-472D-8AC5-4C9718EACE7D}" type="presOf" srcId="{E6E67EB0-A9EC-4FCD-9C92-7388E0FBAEE1}" destId="{FF63FDEF-D97F-4AE2-8C36-B5D593805093}" srcOrd="0" destOrd="0" presId="urn:microsoft.com/office/officeart/2005/8/layout/radial4"/>
    <dgm:cxn modelId="{C117E0DA-3E5E-434D-8857-01CAB0D7D753}" type="presOf" srcId="{490844B6-5CF4-4688-8670-203D51E0BD33}" destId="{3311D79F-BCD5-416A-9FC0-0DACF4231B84}" srcOrd="0" destOrd="0" presId="urn:microsoft.com/office/officeart/2005/8/layout/radial4"/>
    <dgm:cxn modelId="{78ADDD12-3857-4E20-B355-2DBBA0774E5E}" srcId="{A476B4EC-CC3E-4677-BA1E-BF8A42E4B4DC}" destId="{A039E8ED-8FE2-4378-AC46-3D3790E43CDB}" srcOrd="3" destOrd="0" parTransId="{F474A7F4-0CD8-49F5-842F-BCC3DBF78ADB}" sibTransId="{A9FFA038-E180-4A7F-88AA-B0D5DBFD2658}"/>
    <dgm:cxn modelId="{3AEAA2C1-391B-4E85-ABD2-E60D96D42C24}" type="presOf" srcId="{47C149CF-2A4C-4584-BE3D-7D87A67245F6}" destId="{A9DA37A9-BCAF-4A21-9250-584132E5A0E3}" srcOrd="0" destOrd="0" presId="urn:microsoft.com/office/officeart/2005/8/layout/radial4"/>
    <dgm:cxn modelId="{6E9A8F76-6586-42F0-B613-A10118A96A4E}" type="presOf" srcId="{A476B4EC-CC3E-4677-BA1E-BF8A42E4B4DC}" destId="{914C547F-A78E-446C-A92A-C62E43AA7BF1}" srcOrd="0" destOrd="0" presId="urn:microsoft.com/office/officeart/2005/8/layout/radial4"/>
    <dgm:cxn modelId="{A4AF2904-2DCB-4B57-A15C-A3B59BDA6542}" srcId="{A476B4EC-CC3E-4677-BA1E-BF8A42E4B4DC}" destId="{490844B6-5CF4-4688-8670-203D51E0BD33}" srcOrd="5" destOrd="0" parTransId="{2BCB47FD-616A-4994-9147-D91E3F072C48}" sibTransId="{DA6F5614-8908-43B5-930B-434E39656102}"/>
    <dgm:cxn modelId="{B939979A-1BAF-4391-9209-66A0EDE3B83A}" type="presParOf" srcId="{B250FF81-D894-46DA-9F1F-A547D6FBFB9C}" destId="{914C547F-A78E-446C-A92A-C62E43AA7BF1}" srcOrd="0" destOrd="0" presId="urn:microsoft.com/office/officeart/2005/8/layout/radial4"/>
    <dgm:cxn modelId="{BD75AF36-BE06-49C5-9640-9F6BFCF9D273}" type="presParOf" srcId="{B250FF81-D894-46DA-9F1F-A547D6FBFB9C}" destId="{713DE6F5-123E-4A62-8447-39CEE65953B6}" srcOrd="1" destOrd="0" presId="urn:microsoft.com/office/officeart/2005/8/layout/radial4"/>
    <dgm:cxn modelId="{50AA1AEC-7CD8-4ECA-8987-9D97A90DB1B1}" type="presParOf" srcId="{B250FF81-D894-46DA-9F1F-A547D6FBFB9C}" destId="{4441FC49-7189-496C-97DF-7C076F4ADE50}" srcOrd="2" destOrd="0" presId="urn:microsoft.com/office/officeart/2005/8/layout/radial4"/>
    <dgm:cxn modelId="{2D31512E-706C-48D6-9F90-CB4190EA4BF1}" type="presParOf" srcId="{B250FF81-D894-46DA-9F1F-A547D6FBFB9C}" destId="{3CC74BFD-412F-47FB-AA40-7172BA6E62C4}" srcOrd="3" destOrd="0" presId="urn:microsoft.com/office/officeart/2005/8/layout/radial4"/>
    <dgm:cxn modelId="{CE36CC2D-E3A3-4C4E-A857-5F89EF368B58}" type="presParOf" srcId="{B250FF81-D894-46DA-9F1F-A547D6FBFB9C}" destId="{FF63FDEF-D97F-4AE2-8C36-B5D593805093}" srcOrd="4" destOrd="0" presId="urn:microsoft.com/office/officeart/2005/8/layout/radial4"/>
    <dgm:cxn modelId="{7230D675-7C13-4AB6-A68C-43D1D7E4CD39}" type="presParOf" srcId="{B250FF81-D894-46DA-9F1F-A547D6FBFB9C}" destId="{C4036BC6-AB65-4D29-8D30-B62727F87177}" srcOrd="5" destOrd="0" presId="urn:microsoft.com/office/officeart/2005/8/layout/radial4"/>
    <dgm:cxn modelId="{D14E388C-CB3F-4794-8A43-94E58565AE87}" type="presParOf" srcId="{B250FF81-D894-46DA-9F1F-A547D6FBFB9C}" destId="{5D270FEF-DCD9-4AAE-A4C2-4A1A2A4DE2EA}" srcOrd="6" destOrd="0" presId="urn:microsoft.com/office/officeart/2005/8/layout/radial4"/>
    <dgm:cxn modelId="{9FE652F8-83B2-4310-9EE3-81605E1133AF}" type="presParOf" srcId="{B250FF81-D894-46DA-9F1F-A547D6FBFB9C}" destId="{0D59D73D-E283-4419-A5AD-C7EC8BF14AC4}" srcOrd="7" destOrd="0" presId="urn:microsoft.com/office/officeart/2005/8/layout/radial4"/>
    <dgm:cxn modelId="{BA199DE9-7907-4DC1-B4A5-6BBF3A67E0C2}" type="presParOf" srcId="{B250FF81-D894-46DA-9F1F-A547D6FBFB9C}" destId="{68DAA9D5-4B22-4F18-9101-CA86F23FD597}" srcOrd="8" destOrd="0" presId="urn:microsoft.com/office/officeart/2005/8/layout/radial4"/>
    <dgm:cxn modelId="{667CE2DB-5564-4447-A5DD-1CA7F48034FB}" type="presParOf" srcId="{B250FF81-D894-46DA-9F1F-A547D6FBFB9C}" destId="{A9DA37A9-BCAF-4A21-9250-584132E5A0E3}" srcOrd="9" destOrd="0" presId="urn:microsoft.com/office/officeart/2005/8/layout/radial4"/>
    <dgm:cxn modelId="{9782CC40-3D0D-4648-B0D4-E74752D76490}" type="presParOf" srcId="{B250FF81-D894-46DA-9F1F-A547D6FBFB9C}" destId="{4DDAF0C4-E403-4040-A5D4-0ED5A0359B8A}" srcOrd="10" destOrd="0" presId="urn:microsoft.com/office/officeart/2005/8/layout/radial4"/>
    <dgm:cxn modelId="{FF6371A1-05A6-4CE6-B385-BF140CCC82E9}" type="presParOf" srcId="{B250FF81-D894-46DA-9F1F-A547D6FBFB9C}" destId="{5AD4743B-30C0-4D3D-A23D-106CB6DAB9EC}" srcOrd="11" destOrd="0" presId="urn:microsoft.com/office/officeart/2005/8/layout/radial4"/>
    <dgm:cxn modelId="{7778D2BE-5317-464C-9EAD-31B06F0FE7E4}" type="presParOf" srcId="{B250FF81-D894-46DA-9F1F-A547D6FBFB9C}" destId="{3311D79F-BCD5-416A-9FC0-0DACF4231B84}" srcOrd="12" destOrd="0" presId="urn:microsoft.com/office/officeart/2005/8/layout/radial4"/>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2F12CA-92BD-43FF-977F-59B986FED4CD}" type="doc">
      <dgm:prSet loTypeId="urn:microsoft.com/office/officeart/2009/3/layout/CircleRelationship" loCatId="relationship" qsTypeId="urn:microsoft.com/office/officeart/2005/8/quickstyle/3d2" qsCatId="3D" csTypeId="urn:microsoft.com/office/officeart/2005/8/colors/colorful1" csCatId="colorful" phldr="1"/>
      <dgm:spPr/>
      <dgm:t>
        <a:bodyPr/>
        <a:lstStyle/>
        <a:p>
          <a:endParaRPr lang="fr-CA"/>
        </a:p>
      </dgm:t>
    </dgm:pt>
    <dgm:pt modelId="{C9FB62D4-C987-4DD4-9912-4FB9CA855FE8}">
      <dgm:prSet phldrT="[Texte]" custT="1"/>
      <dgm:spPr/>
      <dgm:t>
        <a:bodyPr/>
        <a:lstStyle/>
        <a:p>
          <a:r>
            <a:rPr lang="fr-CA" sz="3600" b="1" dirty="0">
              <a:solidFill>
                <a:srgbClr val="002060"/>
              </a:solidFill>
            </a:rPr>
            <a:t>Élève</a:t>
          </a:r>
        </a:p>
      </dgm:t>
    </dgm:pt>
    <dgm:pt modelId="{420189C5-6981-4CC1-B320-4D2BC8217BF6}" type="parTrans" cxnId="{A4203B6A-9D97-45A9-9272-B913B1266586}">
      <dgm:prSet/>
      <dgm:spPr/>
      <dgm:t>
        <a:bodyPr/>
        <a:lstStyle/>
        <a:p>
          <a:endParaRPr lang="fr-CA"/>
        </a:p>
      </dgm:t>
    </dgm:pt>
    <dgm:pt modelId="{FD1BFF3D-EE1C-4B07-9572-41B13C822FC0}" type="sibTrans" cxnId="{A4203B6A-9D97-45A9-9272-B913B1266586}">
      <dgm:prSet/>
      <dgm:spPr/>
      <dgm:t>
        <a:bodyPr/>
        <a:lstStyle/>
        <a:p>
          <a:endParaRPr lang="fr-CA"/>
        </a:p>
      </dgm:t>
    </dgm:pt>
    <dgm:pt modelId="{CE79011E-4DE3-4CDE-9638-8909428FD7B9}">
      <dgm:prSet phldrT="[Texte]" custT="1"/>
      <dgm:spPr/>
      <dgm:t>
        <a:bodyPr/>
        <a:lstStyle/>
        <a:p>
          <a:r>
            <a:rPr lang="fr-CA" sz="1600" b="1" dirty="0">
              <a:solidFill>
                <a:srgbClr val="7030A0"/>
              </a:solidFill>
            </a:rPr>
            <a:t>Conseiller en stratégies d'enseignement</a:t>
          </a:r>
        </a:p>
      </dgm:t>
    </dgm:pt>
    <dgm:pt modelId="{9A32F160-D0CE-47C1-A09D-EE3FA56622DA}" type="parTrans" cxnId="{E725DAFD-8E98-41C7-A46A-400AEE3A453B}">
      <dgm:prSet/>
      <dgm:spPr/>
      <dgm:t>
        <a:bodyPr/>
        <a:lstStyle/>
        <a:p>
          <a:endParaRPr lang="fr-CA"/>
        </a:p>
      </dgm:t>
    </dgm:pt>
    <dgm:pt modelId="{31C853CF-E5AF-4415-AAD1-DB8AAAAAB72D}" type="sibTrans" cxnId="{E725DAFD-8E98-41C7-A46A-400AEE3A453B}">
      <dgm:prSet/>
      <dgm:spPr/>
      <dgm:t>
        <a:bodyPr/>
        <a:lstStyle/>
        <a:p>
          <a:endParaRPr lang="fr-CA"/>
        </a:p>
      </dgm:t>
    </dgm:pt>
    <dgm:pt modelId="{7960BA95-5704-4767-B6FA-D877B3345A0B}">
      <dgm:prSet phldrT="[Texte]" custT="1"/>
      <dgm:spPr/>
      <dgm:t>
        <a:bodyPr/>
        <a:lstStyle/>
        <a:p>
          <a:r>
            <a:rPr lang="fr-CA" sz="1400" b="1" dirty="0">
              <a:solidFill>
                <a:srgbClr val="7030A0"/>
              </a:solidFill>
            </a:rPr>
            <a:t>Intervenant social</a:t>
          </a:r>
        </a:p>
      </dgm:t>
    </dgm:pt>
    <dgm:pt modelId="{8B7BE2DE-D733-4A28-950C-62893E8C04F7}" type="parTrans" cxnId="{488910A6-C220-4177-9776-327557CA08D3}">
      <dgm:prSet/>
      <dgm:spPr/>
      <dgm:t>
        <a:bodyPr/>
        <a:lstStyle/>
        <a:p>
          <a:endParaRPr lang="fr-CA"/>
        </a:p>
      </dgm:t>
    </dgm:pt>
    <dgm:pt modelId="{677BA5E4-552C-4297-BD81-FB9ACBD16F27}" type="sibTrans" cxnId="{488910A6-C220-4177-9776-327557CA08D3}">
      <dgm:prSet/>
      <dgm:spPr/>
      <dgm:t>
        <a:bodyPr/>
        <a:lstStyle/>
        <a:p>
          <a:endParaRPr lang="fr-CA"/>
        </a:p>
      </dgm:t>
    </dgm:pt>
    <dgm:pt modelId="{CC62E9A7-448B-43E4-A81B-885090956F8A}">
      <dgm:prSet phldrT="[Texte]" custT="1"/>
      <dgm:spPr/>
      <dgm:t>
        <a:bodyPr/>
        <a:lstStyle/>
        <a:p>
          <a:r>
            <a:rPr lang="fr-CA" sz="1800" b="1" dirty="0" smtClean="0">
              <a:solidFill>
                <a:srgbClr val="7030A0"/>
              </a:solidFill>
            </a:rPr>
            <a:t> </a:t>
          </a:r>
          <a:r>
            <a:rPr lang="fr-CA" sz="2000" b="1" dirty="0" smtClean="0">
              <a:solidFill>
                <a:srgbClr val="7030A0"/>
              </a:solidFill>
            </a:rPr>
            <a:t>Enseignant</a:t>
          </a:r>
          <a:endParaRPr lang="fr-CA" sz="2000" b="1" dirty="0">
            <a:solidFill>
              <a:srgbClr val="7030A0"/>
            </a:solidFill>
          </a:endParaRPr>
        </a:p>
      </dgm:t>
    </dgm:pt>
    <dgm:pt modelId="{BFE0F69D-FE17-4DA6-BCB0-0B0B2B114A1A}" type="parTrans" cxnId="{02C27A7B-B4F8-4F29-A215-7FB11953AD23}">
      <dgm:prSet/>
      <dgm:spPr/>
      <dgm:t>
        <a:bodyPr/>
        <a:lstStyle/>
        <a:p>
          <a:endParaRPr lang="fr-CA"/>
        </a:p>
      </dgm:t>
    </dgm:pt>
    <dgm:pt modelId="{F047751D-4B9E-4D01-AC47-7E6E162EDB61}" type="sibTrans" cxnId="{02C27A7B-B4F8-4F29-A215-7FB11953AD23}">
      <dgm:prSet/>
      <dgm:spPr/>
      <dgm:t>
        <a:bodyPr/>
        <a:lstStyle/>
        <a:p>
          <a:endParaRPr lang="fr-CA"/>
        </a:p>
      </dgm:t>
    </dgm:pt>
    <dgm:pt modelId="{451014D7-57DB-4B01-9C51-FF263B989061}">
      <dgm:prSet phldrT="[Texte]" custT="1"/>
      <dgm:spPr/>
      <dgm:t>
        <a:bodyPr/>
        <a:lstStyle/>
        <a:p>
          <a:r>
            <a:rPr lang="fr-CA" sz="1200" b="1" dirty="0" smtClean="0">
              <a:solidFill>
                <a:srgbClr val="7030A0"/>
              </a:solidFill>
            </a:rPr>
            <a:t>Autres    professionnels</a:t>
          </a:r>
          <a:endParaRPr lang="fr-CA" sz="1200" b="1" dirty="0">
            <a:solidFill>
              <a:srgbClr val="7030A0"/>
            </a:solidFill>
          </a:endParaRPr>
        </a:p>
      </dgm:t>
    </dgm:pt>
    <dgm:pt modelId="{A08C9920-6132-4583-9563-284ECC0BEF15}" type="parTrans" cxnId="{1F596B28-2BAC-41B1-B037-9548142F5EF4}">
      <dgm:prSet/>
      <dgm:spPr/>
      <dgm:t>
        <a:bodyPr/>
        <a:lstStyle/>
        <a:p>
          <a:endParaRPr lang="fr-CA"/>
        </a:p>
      </dgm:t>
    </dgm:pt>
    <dgm:pt modelId="{39349926-BA66-4F7D-BBCF-8B12B483BD5C}" type="sibTrans" cxnId="{1F596B28-2BAC-41B1-B037-9548142F5EF4}">
      <dgm:prSet/>
      <dgm:spPr/>
      <dgm:t>
        <a:bodyPr/>
        <a:lstStyle/>
        <a:p>
          <a:endParaRPr lang="fr-CA"/>
        </a:p>
      </dgm:t>
    </dgm:pt>
    <dgm:pt modelId="{E2EAA483-0414-4687-9BA9-40517DF154C2}" type="pres">
      <dgm:prSet presAssocID="{642F12CA-92BD-43FF-977F-59B986FED4CD}" presName="Name0" presStyleCnt="0">
        <dgm:presLayoutVars>
          <dgm:chMax val="1"/>
          <dgm:chPref val="1"/>
        </dgm:presLayoutVars>
      </dgm:prSet>
      <dgm:spPr/>
      <dgm:t>
        <a:bodyPr/>
        <a:lstStyle/>
        <a:p>
          <a:endParaRPr lang="fr-CA"/>
        </a:p>
      </dgm:t>
    </dgm:pt>
    <dgm:pt modelId="{7D3368D7-EDD3-45A8-ABB7-42CC3DAFC1C5}" type="pres">
      <dgm:prSet presAssocID="{C9FB62D4-C987-4DD4-9912-4FB9CA855FE8}" presName="Parent" presStyleLbl="node0" presStyleIdx="0" presStyleCnt="1" custScaleX="75682" custScaleY="79739" custLinFactNeighborX="59616" custLinFactNeighborY="19123">
        <dgm:presLayoutVars>
          <dgm:chMax val="5"/>
          <dgm:chPref val="5"/>
        </dgm:presLayoutVars>
      </dgm:prSet>
      <dgm:spPr/>
      <dgm:t>
        <a:bodyPr/>
        <a:lstStyle/>
        <a:p>
          <a:endParaRPr lang="fr-CA"/>
        </a:p>
      </dgm:t>
    </dgm:pt>
    <dgm:pt modelId="{49C2E8EC-3BDB-42BB-ADE2-A8FF05218010}" type="pres">
      <dgm:prSet presAssocID="{C9FB62D4-C987-4DD4-9912-4FB9CA855FE8}" presName="Accent1" presStyleLbl="node1" presStyleIdx="0" presStyleCnt="17" custLinFactX="-300000" custLinFactY="100000" custLinFactNeighborX="-365678" custLinFactNeighborY="108111"/>
      <dgm:spPr/>
    </dgm:pt>
    <dgm:pt modelId="{A028DE0C-9999-4187-A8BA-3974E58C767E}" type="pres">
      <dgm:prSet presAssocID="{C9FB62D4-C987-4DD4-9912-4FB9CA855FE8}" presName="Accent2" presStyleLbl="node1" presStyleIdx="1" presStyleCnt="17" custLinFactX="-325066" custLinFactY="-500000" custLinFactNeighborX="-400000" custLinFactNeighborY="-598383"/>
      <dgm:spPr>
        <a:noFill/>
      </dgm:spPr>
    </dgm:pt>
    <dgm:pt modelId="{316CE5FD-98DD-48CC-B864-B8222D3294E0}" type="pres">
      <dgm:prSet presAssocID="{C9FB62D4-C987-4DD4-9912-4FB9CA855FE8}" presName="Accent3" presStyleLbl="node1" presStyleIdx="2" presStyleCnt="17" custLinFactX="-331053" custLinFactY="-100000" custLinFactNeighborX="-400000" custLinFactNeighborY="-107333"/>
      <dgm:spPr/>
    </dgm:pt>
    <dgm:pt modelId="{C73E2AFF-0DAD-43E3-BAE7-B8A806DD9C86}" type="pres">
      <dgm:prSet presAssocID="{C9FB62D4-C987-4DD4-9912-4FB9CA855FE8}" presName="Accent4" presStyleLbl="node1" presStyleIdx="3" presStyleCnt="17" custLinFactX="248859" custLinFactY="-291396" custLinFactNeighborX="300000" custLinFactNeighborY="-300000"/>
      <dgm:spPr>
        <a:blipFill rotWithShape="0">
          <a:blip xmlns:r="http://schemas.openxmlformats.org/officeDocument/2006/relationships" r:embed="rId1"/>
          <a:stretch>
            <a:fillRect/>
          </a:stretch>
        </a:blipFill>
      </dgm:spPr>
    </dgm:pt>
    <dgm:pt modelId="{EA1F85FC-003D-47F3-8E25-256C83656D16}" type="pres">
      <dgm:prSet presAssocID="{C9FB62D4-C987-4DD4-9912-4FB9CA855FE8}" presName="Accent5" presStyleLbl="node1" presStyleIdx="4" presStyleCnt="17" custLinFactX="-77456" custLinFactY="520279" custLinFactNeighborX="-100000" custLinFactNeighborY="600000"/>
      <dgm:spPr/>
    </dgm:pt>
    <dgm:pt modelId="{E55FF5C5-FFD9-40F1-B263-91C4C2C74746}" type="pres">
      <dgm:prSet presAssocID="{C9FB62D4-C987-4DD4-9912-4FB9CA855FE8}" presName="Accent6" presStyleLbl="node1" presStyleIdx="5" presStyleCnt="17" custLinFactX="593598" custLinFactNeighborX="600000" custLinFactNeighborY="-94248"/>
      <dgm:spPr/>
    </dgm:pt>
    <dgm:pt modelId="{F6D49088-B809-42C2-A583-2C8144DC5CD8}" type="pres">
      <dgm:prSet presAssocID="{CE79011E-4DE3-4CDE-9638-8909428FD7B9}" presName="Child1" presStyleLbl="node1" presStyleIdx="6" presStyleCnt="17" custScaleX="154738" custScaleY="141018" custLinFactNeighborX="15345" custLinFactNeighborY="76783">
        <dgm:presLayoutVars>
          <dgm:chMax val="0"/>
          <dgm:chPref val="0"/>
        </dgm:presLayoutVars>
      </dgm:prSet>
      <dgm:spPr/>
      <dgm:t>
        <a:bodyPr/>
        <a:lstStyle/>
        <a:p>
          <a:endParaRPr lang="fr-CA"/>
        </a:p>
      </dgm:t>
    </dgm:pt>
    <dgm:pt modelId="{89C05102-DA96-41F3-B3D3-E857A60D1A72}" type="pres">
      <dgm:prSet presAssocID="{CE79011E-4DE3-4CDE-9638-8909428FD7B9}" presName="Accent7" presStyleCnt="0"/>
      <dgm:spPr/>
    </dgm:pt>
    <dgm:pt modelId="{D5DA35A3-2BC8-4622-B995-602B4F0E03D7}" type="pres">
      <dgm:prSet presAssocID="{CE79011E-4DE3-4CDE-9638-8909428FD7B9}" presName="AccentHold1" presStyleLbl="node1" presStyleIdx="7" presStyleCnt="17" custLinFactX="464278" custLinFactY="167072" custLinFactNeighborX="500000" custLinFactNeighborY="200000"/>
      <dgm:spPr/>
    </dgm:pt>
    <dgm:pt modelId="{44702F31-0163-4A87-AD8C-3A5E33E303CB}" type="pres">
      <dgm:prSet presAssocID="{CE79011E-4DE3-4CDE-9638-8909428FD7B9}" presName="Accent8" presStyleCnt="0"/>
      <dgm:spPr/>
    </dgm:pt>
    <dgm:pt modelId="{F5A1A403-A597-4122-805B-6BE8C23183E7}" type="pres">
      <dgm:prSet presAssocID="{CE79011E-4DE3-4CDE-9638-8909428FD7B9}" presName="AccentHold2" presStyleLbl="node1" presStyleIdx="8" presStyleCnt="17" custLinFactX="350820" custLinFactY="100000" custLinFactNeighborX="400000" custLinFactNeighborY="101729"/>
      <dgm:spPr>
        <a:blipFill rotWithShape="0">
          <a:blip xmlns:r="http://schemas.openxmlformats.org/officeDocument/2006/relationships" r:embed="rId1"/>
          <a:stretch>
            <a:fillRect/>
          </a:stretch>
        </a:blipFill>
      </dgm:spPr>
      <dgm:t>
        <a:bodyPr/>
        <a:lstStyle/>
        <a:p>
          <a:endParaRPr lang="fr-CA"/>
        </a:p>
      </dgm:t>
    </dgm:pt>
    <dgm:pt modelId="{EF05F4EC-8A7C-4D34-A995-66CD0B51135F}" type="pres">
      <dgm:prSet presAssocID="{7960BA95-5704-4767-B6FA-D877B3345A0B}" presName="Child2" presStyleLbl="node1" presStyleIdx="9" presStyleCnt="17" custScaleX="99025" custScaleY="88305" custLinFactNeighborX="-83565" custLinFactNeighborY="19659">
        <dgm:presLayoutVars>
          <dgm:chMax val="0"/>
          <dgm:chPref val="0"/>
        </dgm:presLayoutVars>
      </dgm:prSet>
      <dgm:spPr/>
      <dgm:t>
        <a:bodyPr/>
        <a:lstStyle/>
        <a:p>
          <a:endParaRPr lang="fr-CA"/>
        </a:p>
      </dgm:t>
    </dgm:pt>
    <dgm:pt modelId="{931BCE6D-8DB6-43B8-843B-F22EAAC5F2E0}" type="pres">
      <dgm:prSet presAssocID="{7960BA95-5704-4767-B6FA-D877B3345A0B}" presName="Accent9" presStyleCnt="0"/>
      <dgm:spPr/>
    </dgm:pt>
    <dgm:pt modelId="{91A5B003-8ABE-498C-B72F-01E1C94613A9}" type="pres">
      <dgm:prSet presAssocID="{7960BA95-5704-4767-B6FA-D877B3345A0B}" presName="AccentHold1" presStyleLbl="node1" presStyleIdx="10" presStyleCnt="17" custLinFactX="83164" custLinFactY="414975" custLinFactNeighborX="100000" custLinFactNeighborY="500000"/>
      <dgm:spPr/>
    </dgm:pt>
    <dgm:pt modelId="{BA91FF35-9DE6-4B35-88DA-52C4BDE86402}" type="pres">
      <dgm:prSet presAssocID="{7960BA95-5704-4767-B6FA-D877B3345A0B}" presName="Accent10" presStyleCnt="0"/>
      <dgm:spPr/>
    </dgm:pt>
    <dgm:pt modelId="{00DE4392-462A-4E8C-9BB4-4FA3D68E335A}" type="pres">
      <dgm:prSet presAssocID="{7960BA95-5704-4767-B6FA-D877B3345A0B}" presName="AccentHold2" presStyleLbl="node1" presStyleIdx="11" presStyleCnt="17" custLinFactY="28021" custLinFactNeighborX="41365" custLinFactNeighborY="100000"/>
      <dgm:spPr/>
    </dgm:pt>
    <dgm:pt modelId="{89656F12-F801-42D4-931F-1FC0521E54FC}" type="pres">
      <dgm:prSet presAssocID="{7960BA95-5704-4767-B6FA-D877B3345A0B}" presName="Accent11" presStyleCnt="0"/>
      <dgm:spPr/>
    </dgm:pt>
    <dgm:pt modelId="{487CF80D-E09B-4996-9AB7-4B731296F40A}" type="pres">
      <dgm:prSet presAssocID="{7960BA95-5704-4767-B6FA-D877B3345A0B}" presName="AccentHold3" presStyleLbl="node1" presStyleIdx="12" presStyleCnt="17" custLinFactX="400000" custLinFactNeighborX="463097" custLinFactNeighborY="58427"/>
      <dgm:spPr/>
    </dgm:pt>
    <dgm:pt modelId="{2C66B58C-69AE-425E-8D6E-14AD97B3C8F1}" type="pres">
      <dgm:prSet presAssocID="{CC62E9A7-448B-43E4-A81B-885090956F8A}" presName="Child3" presStyleLbl="node1" presStyleIdx="13" presStyleCnt="17" custScaleX="159487" custScaleY="153381" custLinFactX="-100000" custLinFactNeighborX="-141447" custLinFactNeighborY="-50617">
        <dgm:presLayoutVars>
          <dgm:chMax val="0"/>
          <dgm:chPref val="0"/>
        </dgm:presLayoutVars>
      </dgm:prSet>
      <dgm:spPr/>
      <dgm:t>
        <a:bodyPr/>
        <a:lstStyle/>
        <a:p>
          <a:endParaRPr lang="fr-CA"/>
        </a:p>
      </dgm:t>
    </dgm:pt>
    <dgm:pt modelId="{1F80D126-5CC5-4DEB-A980-2D6B2EDBC722}" type="pres">
      <dgm:prSet presAssocID="{CC62E9A7-448B-43E4-A81B-885090956F8A}" presName="Accent12" presStyleCnt="0"/>
      <dgm:spPr/>
    </dgm:pt>
    <dgm:pt modelId="{8CE37B88-AD27-4396-8ED6-FA475BF8D361}" type="pres">
      <dgm:prSet presAssocID="{CC62E9A7-448B-43E4-A81B-885090956F8A}" presName="AccentHold1" presStyleLbl="node1" presStyleIdx="14" presStyleCnt="17" custLinFactY="-100000" custLinFactNeighborX="47577" custLinFactNeighborY="-114792"/>
      <dgm:spPr/>
    </dgm:pt>
    <dgm:pt modelId="{B102F7BA-A6CD-4C83-958F-19F48EE89F46}" type="pres">
      <dgm:prSet presAssocID="{451014D7-57DB-4B01-9C51-FF263B989061}" presName="Child4" presStyleLbl="node1" presStyleIdx="15" presStyleCnt="17" custScaleX="101997" custScaleY="95656" custLinFactX="58128" custLinFactNeighborX="100000" custLinFactNeighborY="-34433">
        <dgm:presLayoutVars>
          <dgm:chMax val="0"/>
          <dgm:chPref val="0"/>
        </dgm:presLayoutVars>
      </dgm:prSet>
      <dgm:spPr/>
      <dgm:t>
        <a:bodyPr/>
        <a:lstStyle/>
        <a:p>
          <a:endParaRPr lang="fr-CA"/>
        </a:p>
      </dgm:t>
    </dgm:pt>
    <dgm:pt modelId="{3E83E656-6D7D-4FEF-9C54-4BB7D3C039AF}" type="pres">
      <dgm:prSet presAssocID="{451014D7-57DB-4B01-9C51-FF263B989061}" presName="Accent13" presStyleCnt="0"/>
      <dgm:spPr/>
    </dgm:pt>
    <dgm:pt modelId="{662342DD-B644-4681-82C3-0F39C47BB054}" type="pres">
      <dgm:prSet presAssocID="{451014D7-57DB-4B01-9C51-FF263B989061}" presName="AccentHold1" presStyleLbl="node1" presStyleIdx="16" presStyleCnt="17" custLinFactX="576661" custLinFactY="-600000" custLinFactNeighborX="600000" custLinFactNeighborY="-631462"/>
      <dgm:spPr/>
    </dgm:pt>
  </dgm:ptLst>
  <dgm:cxnLst>
    <dgm:cxn modelId="{FD05D00D-31E5-4FD1-B47F-1B9908C51C7E}" type="presOf" srcId="{CC62E9A7-448B-43E4-A81B-885090956F8A}" destId="{2C66B58C-69AE-425E-8D6E-14AD97B3C8F1}" srcOrd="0" destOrd="0" presId="urn:microsoft.com/office/officeart/2009/3/layout/CircleRelationship"/>
    <dgm:cxn modelId="{664AE34B-C277-43EE-B769-F2869C3EE157}" type="presOf" srcId="{C9FB62D4-C987-4DD4-9912-4FB9CA855FE8}" destId="{7D3368D7-EDD3-45A8-ABB7-42CC3DAFC1C5}" srcOrd="0" destOrd="0" presId="urn:microsoft.com/office/officeart/2009/3/layout/CircleRelationship"/>
    <dgm:cxn modelId="{A4203B6A-9D97-45A9-9272-B913B1266586}" srcId="{642F12CA-92BD-43FF-977F-59B986FED4CD}" destId="{C9FB62D4-C987-4DD4-9912-4FB9CA855FE8}" srcOrd="0" destOrd="0" parTransId="{420189C5-6981-4CC1-B320-4D2BC8217BF6}" sibTransId="{FD1BFF3D-EE1C-4B07-9572-41B13C822FC0}"/>
    <dgm:cxn modelId="{E725DAFD-8E98-41C7-A46A-400AEE3A453B}" srcId="{C9FB62D4-C987-4DD4-9912-4FB9CA855FE8}" destId="{CE79011E-4DE3-4CDE-9638-8909428FD7B9}" srcOrd="0" destOrd="0" parTransId="{9A32F160-D0CE-47C1-A09D-EE3FA56622DA}" sibTransId="{31C853CF-E5AF-4415-AAD1-DB8AAAAAB72D}"/>
    <dgm:cxn modelId="{1F596B28-2BAC-41B1-B037-9548142F5EF4}" srcId="{C9FB62D4-C987-4DD4-9912-4FB9CA855FE8}" destId="{451014D7-57DB-4B01-9C51-FF263B989061}" srcOrd="3" destOrd="0" parTransId="{A08C9920-6132-4583-9563-284ECC0BEF15}" sibTransId="{39349926-BA66-4F7D-BBCF-8B12B483BD5C}"/>
    <dgm:cxn modelId="{488910A6-C220-4177-9776-327557CA08D3}" srcId="{C9FB62D4-C987-4DD4-9912-4FB9CA855FE8}" destId="{7960BA95-5704-4767-B6FA-D877B3345A0B}" srcOrd="1" destOrd="0" parTransId="{8B7BE2DE-D733-4A28-950C-62893E8C04F7}" sibTransId="{677BA5E4-552C-4297-BD81-FB9ACBD16F27}"/>
    <dgm:cxn modelId="{F0178330-9622-4150-A181-43F74D0E073E}" type="presOf" srcId="{451014D7-57DB-4B01-9C51-FF263B989061}" destId="{B102F7BA-A6CD-4C83-958F-19F48EE89F46}" srcOrd="0" destOrd="0" presId="urn:microsoft.com/office/officeart/2009/3/layout/CircleRelationship"/>
    <dgm:cxn modelId="{CB5605CC-B8EB-4D64-9CC7-BFEC92F2E3A6}" type="presOf" srcId="{7960BA95-5704-4767-B6FA-D877B3345A0B}" destId="{EF05F4EC-8A7C-4D34-A995-66CD0B51135F}" srcOrd="0" destOrd="0" presId="urn:microsoft.com/office/officeart/2009/3/layout/CircleRelationship"/>
    <dgm:cxn modelId="{B8945A94-1345-4C3F-AB10-E04E1709C645}" type="presOf" srcId="{642F12CA-92BD-43FF-977F-59B986FED4CD}" destId="{E2EAA483-0414-4687-9BA9-40517DF154C2}" srcOrd="0" destOrd="0" presId="urn:microsoft.com/office/officeart/2009/3/layout/CircleRelationship"/>
    <dgm:cxn modelId="{28E0084D-650F-4131-991D-243770413333}" type="presOf" srcId="{CE79011E-4DE3-4CDE-9638-8909428FD7B9}" destId="{F6D49088-B809-42C2-A583-2C8144DC5CD8}" srcOrd="0" destOrd="0" presId="urn:microsoft.com/office/officeart/2009/3/layout/CircleRelationship"/>
    <dgm:cxn modelId="{02C27A7B-B4F8-4F29-A215-7FB11953AD23}" srcId="{C9FB62D4-C987-4DD4-9912-4FB9CA855FE8}" destId="{CC62E9A7-448B-43E4-A81B-885090956F8A}" srcOrd="2" destOrd="0" parTransId="{BFE0F69D-FE17-4DA6-BCB0-0B0B2B114A1A}" sibTransId="{F047751D-4B9E-4D01-AC47-7E6E162EDB61}"/>
    <dgm:cxn modelId="{B60727F6-3160-4669-AD40-DB9F123F89C0}" type="presParOf" srcId="{E2EAA483-0414-4687-9BA9-40517DF154C2}" destId="{7D3368D7-EDD3-45A8-ABB7-42CC3DAFC1C5}" srcOrd="0" destOrd="0" presId="urn:microsoft.com/office/officeart/2009/3/layout/CircleRelationship"/>
    <dgm:cxn modelId="{9ECD3410-C63A-414F-A242-9F6ADCF4E12B}" type="presParOf" srcId="{E2EAA483-0414-4687-9BA9-40517DF154C2}" destId="{49C2E8EC-3BDB-42BB-ADE2-A8FF05218010}" srcOrd="1" destOrd="0" presId="urn:microsoft.com/office/officeart/2009/3/layout/CircleRelationship"/>
    <dgm:cxn modelId="{69BA250F-AEA3-45E2-A3E3-0ABD254E3CD5}" type="presParOf" srcId="{E2EAA483-0414-4687-9BA9-40517DF154C2}" destId="{A028DE0C-9999-4187-A8BA-3974E58C767E}" srcOrd="2" destOrd="0" presId="urn:microsoft.com/office/officeart/2009/3/layout/CircleRelationship"/>
    <dgm:cxn modelId="{288F4B49-1305-4F90-992E-F18A1918846A}" type="presParOf" srcId="{E2EAA483-0414-4687-9BA9-40517DF154C2}" destId="{316CE5FD-98DD-48CC-B864-B8222D3294E0}" srcOrd="3" destOrd="0" presId="urn:microsoft.com/office/officeart/2009/3/layout/CircleRelationship"/>
    <dgm:cxn modelId="{AC5DC332-5703-4AEC-8601-47AA78AEE0FB}" type="presParOf" srcId="{E2EAA483-0414-4687-9BA9-40517DF154C2}" destId="{C73E2AFF-0DAD-43E3-BAE7-B8A806DD9C86}" srcOrd="4" destOrd="0" presId="urn:microsoft.com/office/officeart/2009/3/layout/CircleRelationship"/>
    <dgm:cxn modelId="{AE7F17E5-584A-487D-89C3-3CDD317D35A8}" type="presParOf" srcId="{E2EAA483-0414-4687-9BA9-40517DF154C2}" destId="{EA1F85FC-003D-47F3-8E25-256C83656D16}" srcOrd="5" destOrd="0" presId="urn:microsoft.com/office/officeart/2009/3/layout/CircleRelationship"/>
    <dgm:cxn modelId="{168AC5DF-BBB4-474E-9DD2-8D354526920B}" type="presParOf" srcId="{E2EAA483-0414-4687-9BA9-40517DF154C2}" destId="{E55FF5C5-FFD9-40F1-B263-91C4C2C74746}" srcOrd="6" destOrd="0" presId="urn:microsoft.com/office/officeart/2009/3/layout/CircleRelationship"/>
    <dgm:cxn modelId="{BF9808A2-832B-4571-AC0B-9ECE236F68BA}" type="presParOf" srcId="{E2EAA483-0414-4687-9BA9-40517DF154C2}" destId="{F6D49088-B809-42C2-A583-2C8144DC5CD8}" srcOrd="7" destOrd="0" presId="urn:microsoft.com/office/officeart/2009/3/layout/CircleRelationship"/>
    <dgm:cxn modelId="{0DC5A437-2948-44FB-A271-DD8D90DDFF10}" type="presParOf" srcId="{E2EAA483-0414-4687-9BA9-40517DF154C2}" destId="{89C05102-DA96-41F3-B3D3-E857A60D1A72}" srcOrd="8" destOrd="0" presId="urn:microsoft.com/office/officeart/2009/3/layout/CircleRelationship"/>
    <dgm:cxn modelId="{85991D97-DE23-4685-8417-A73AB9F55895}" type="presParOf" srcId="{89C05102-DA96-41F3-B3D3-E857A60D1A72}" destId="{D5DA35A3-2BC8-4622-B995-602B4F0E03D7}" srcOrd="0" destOrd="0" presId="urn:microsoft.com/office/officeart/2009/3/layout/CircleRelationship"/>
    <dgm:cxn modelId="{679A301A-62E9-4C6F-9105-D9F3DBF284DB}" type="presParOf" srcId="{E2EAA483-0414-4687-9BA9-40517DF154C2}" destId="{44702F31-0163-4A87-AD8C-3A5E33E303CB}" srcOrd="9" destOrd="0" presId="urn:microsoft.com/office/officeart/2009/3/layout/CircleRelationship"/>
    <dgm:cxn modelId="{4DAEDD4D-A77C-4526-9E59-13E9F968DB38}" type="presParOf" srcId="{44702F31-0163-4A87-AD8C-3A5E33E303CB}" destId="{F5A1A403-A597-4122-805B-6BE8C23183E7}" srcOrd="0" destOrd="0" presId="urn:microsoft.com/office/officeart/2009/3/layout/CircleRelationship"/>
    <dgm:cxn modelId="{46554E6A-EE59-4FCA-AB35-A77ABE18498B}" type="presParOf" srcId="{E2EAA483-0414-4687-9BA9-40517DF154C2}" destId="{EF05F4EC-8A7C-4D34-A995-66CD0B51135F}" srcOrd="10" destOrd="0" presId="urn:microsoft.com/office/officeart/2009/3/layout/CircleRelationship"/>
    <dgm:cxn modelId="{0A74AD54-9A9A-4282-A7DA-34790EC87E1E}" type="presParOf" srcId="{E2EAA483-0414-4687-9BA9-40517DF154C2}" destId="{931BCE6D-8DB6-43B8-843B-F22EAAC5F2E0}" srcOrd="11" destOrd="0" presId="urn:microsoft.com/office/officeart/2009/3/layout/CircleRelationship"/>
    <dgm:cxn modelId="{B6AE1D08-300D-4F28-AC8F-7AADBD09093C}" type="presParOf" srcId="{931BCE6D-8DB6-43B8-843B-F22EAAC5F2E0}" destId="{91A5B003-8ABE-498C-B72F-01E1C94613A9}" srcOrd="0" destOrd="0" presId="urn:microsoft.com/office/officeart/2009/3/layout/CircleRelationship"/>
    <dgm:cxn modelId="{B2C621AB-6E43-41E3-AB98-537546D6859B}" type="presParOf" srcId="{E2EAA483-0414-4687-9BA9-40517DF154C2}" destId="{BA91FF35-9DE6-4B35-88DA-52C4BDE86402}" srcOrd="12" destOrd="0" presId="urn:microsoft.com/office/officeart/2009/3/layout/CircleRelationship"/>
    <dgm:cxn modelId="{79985D12-DD9B-4B95-8252-4546CCB4BB76}" type="presParOf" srcId="{BA91FF35-9DE6-4B35-88DA-52C4BDE86402}" destId="{00DE4392-462A-4E8C-9BB4-4FA3D68E335A}" srcOrd="0" destOrd="0" presId="urn:microsoft.com/office/officeart/2009/3/layout/CircleRelationship"/>
    <dgm:cxn modelId="{0EB2B2DC-1BE1-4C1E-AF86-315CE57FD1D0}" type="presParOf" srcId="{E2EAA483-0414-4687-9BA9-40517DF154C2}" destId="{89656F12-F801-42D4-931F-1FC0521E54FC}" srcOrd="13" destOrd="0" presId="urn:microsoft.com/office/officeart/2009/3/layout/CircleRelationship"/>
    <dgm:cxn modelId="{FD9A297E-069D-4E77-A922-AC0A8A7852D2}" type="presParOf" srcId="{89656F12-F801-42D4-931F-1FC0521E54FC}" destId="{487CF80D-E09B-4996-9AB7-4B731296F40A}" srcOrd="0" destOrd="0" presId="urn:microsoft.com/office/officeart/2009/3/layout/CircleRelationship"/>
    <dgm:cxn modelId="{366AE1B8-6FF2-4963-919D-6FA08DA4B1E3}" type="presParOf" srcId="{E2EAA483-0414-4687-9BA9-40517DF154C2}" destId="{2C66B58C-69AE-425E-8D6E-14AD97B3C8F1}" srcOrd="14" destOrd="0" presId="urn:microsoft.com/office/officeart/2009/3/layout/CircleRelationship"/>
    <dgm:cxn modelId="{EEEEB9E7-D968-40E2-870F-BE57B19A0D9D}" type="presParOf" srcId="{E2EAA483-0414-4687-9BA9-40517DF154C2}" destId="{1F80D126-5CC5-4DEB-A980-2D6B2EDBC722}" srcOrd="15" destOrd="0" presId="urn:microsoft.com/office/officeart/2009/3/layout/CircleRelationship"/>
    <dgm:cxn modelId="{C494DE85-1C33-405E-A26D-AE89A2440A9F}" type="presParOf" srcId="{1F80D126-5CC5-4DEB-A980-2D6B2EDBC722}" destId="{8CE37B88-AD27-4396-8ED6-FA475BF8D361}" srcOrd="0" destOrd="0" presId="urn:microsoft.com/office/officeart/2009/3/layout/CircleRelationship"/>
    <dgm:cxn modelId="{316748F8-8DD6-41DA-8E28-F2DA6DE9B863}" type="presParOf" srcId="{E2EAA483-0414-4687-9BA9-40517DF154C2}" destId="{B102F7BA-A6CD-4C83-958F-19F48EE89F46}" srcOrd="16" destOrd="0" presId="urn:microsoft.com/office/officeart/2009/3/layout/CircleRelationship"/>
    <dgm:cxn modelId="{0A3480A5-0D78-4B9A-9785-A97E4EEB1BCB}" type="presParOf" srcId="{E2EAA483-0414-4687-9BA9-40517DF154C2}" destId="{3E83E656-6D7D-4FEF-9C54-4BB7D3C039AF}" srcOrd="17" destOrd="0" presId="urn:microsoft.com/office/officeart/2009/3/layout/CircleRelationship"/>
    <dgm:cxn modelId="{4A43A7FB-F2F3-4863-A958-74DAC3BD536F}" type="presParOf" srcId="{3E83E656-6D7D-4FEF-9C54-4BB7D3C039AF}" destId="{662342DD-B644-4681-82C3-0F39C47BB054}" srcOrd="0" destOrd="0" presId="urn:microsoft.com/office/officeart/2009/3/layout/CircleRelationship"/>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26570D-A323-6F45-9F69-CC040AE608C9}" type="doc">
      <dgm:prSet loTypeId="urn:microsoft.com/office/officeart/2008/layout/RadialCluster" loCatId="" qsTypeId="urn:microsoft.com/office/officeart/2005/8/quickstyle/simple2" qsCatId="simple" csTypeId="urn:microsoft.com/office/officeart/2005/8/colors/colorful1" csCatId="colorful" phldr="1"/>
      <dgm:spPr/>
      <dgm:t>
        <a:bodyPr/>
        <a:lstStyle/>
        <a:p>
          <a:endParaRPr lang="fr-FR"/>
        </a:p>
      </dgm:t>
    </dgm:pt>
    <dgm:pt modelId="{3FAEC23E-3C47-5F48-8DC5-628F312FE6DC}">
      <dgm:prSet phldrT="[Texte]" custT="1"/>
      <dgm:spPr/>
      <dgm:t>
        <a:bodyPr/>
        <a:lstStyle/>
        <a:p>
          <a:pPr>
            <a:lnSpc>
              <a:spcPct val="100000"/>
            </a:lnSpc>
            <a:spcBef>
              <a:spcPts val="0"/>
            </a:spcBef>
            <a:spcAft>
              <a:spcPts val="0"/>
            </a:spcAft>
          </a:pPr>
          <a:r>
            <a:rPr lang="fr-FR" sz="1800" b="1" dirty="0" smtClean="0">
              <a:latin typeface="+mn-lt"/>
              <a:cs typeface="Chams  Bold"/>
            </a:rPr>
            <a:t>Développement professionnel</a:t>
          </a:r>
        </a:p>
        <a:p>
          <a:pPr>
            <a:lnSpc>
              <a:spcPct val="100000"/>
            </a:lnSpc>
            <a:spcBef>
              <a:spcPts val="0"/>
            </a:spcBef>
            <a:spcAft>
              <a:spcPts val="0"/>
            </a:spcAft>
          </a:pPr>
          <a:r>
            <a:rPr lang="fr-FR" sz="1800" b="1" dirty="0" smtClean="0">
              <a:latin typeface="+mn-lt"/>
              <a:cs typeface="Chams  Bold"/>
            </a:rPr>
            <a:t>continu</a:t>
          </a:r>
          <a:endParaRPr lang="fr-FR" sz="1800" b="1" dirty="0">
            <a:latin typeface="+mn-lt"/>
            <a:cs typeface="Chams  Bold"/>
          </a:endParaRPr>
        </a:p>
      </dgm:t>
    </dgm:pt>
    <dgm:pt modelId="{AD470DB3-922D-024B-AF00-3E55A9F8F55F}" type="parTrans" cxnId="{0455FD0E-6000-C44C-A8E7-5CA5FC61F0E4}">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60F1AAA0-D890-EF4D-9134-2FADE7BCC997}" type="sibTrans" cxnId="{0455FD0E-6000-C44C-A8E7-5CA5FC61F0E4}">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E5917091-D51F-1449-9455-33D1B27CD463}">
      <dgm:prSet phldrT="[Texte]" custT="1"/>
      <dgm:spPr>
        <a:solidFill>
          <a:schemeClr val="accent6"/>
        </a:solidFill>
      </dgm:spPr>
      <dgm:t>
        <a:bodyPr/>
        <a:lstStyle/>
        <a:p>
          <a:pPr>
            <a:lnSpc>
              <a:spcPct val="100000"/>
            </a:lnSpc>
            <a:spcBef>
              <a:spcPts val="0"/>
            </a:spcBef>
            <a:spcAft>
              <a:spcPts val="0"/>
            </a:spcAft>
          </a:pPr>
          <a:r>
            <a:rPr lang="fr-FR" sz="1400" b="1" dirty="0" smtClean="0">
              <a:latin typeface="+mn-lt"/>
              <a:cs typeface="Chams  Bold"/>
            </a:rPr>
            <a:t>Assistance par les pairs</a:t>
          </a:r>
          <a:endParaRPr lang="fr-FR" sz="1400" b="1" dirty="0">
            <a:latin typeface="+mn-lt"/>
            <a:cs typeface="Chams  Bold"/>
          </a:endParaRPr>
        </a:p>
      </dgm:t>
    </dgm:pt>
    <dgm:pt modelId="{182DCBA2-864B-0246-8237-03BF0227D076}" type="parTrans" cxnId="{89A65A88-F503-D145-89D0-8B5731078325}">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36FBAC7E-1E7C-054F-B85C-08D5D8853A60}" type="sibTrans" cxnId="{89A65A88-F503-D145-89D0-8B5731078325}">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025BD884-78B3-FF47-B6A7-1D61FEAEDDA1}">
      <dgm:prSet phldrT="[Texte]" custT="1"/>
      <dgm:spPr/>
      <dgm:t>
        <a:bodyPr/>
        <a:lstStyle/>
        <a:p>
          <a:pPr>
            <a:lnSpc>
              <a:spcPct val="100000"/>
            </a:lnSpc>
            <a:spcBef>
              <a:spcPts val="0"/>
            </a:spcBef>
            <a:spcAft>
              <a:spcPts val="0"/>
            </a:spcAft>
          </a:pPr>
          <a:r>
            <a:rPr lang="fr-FR" sz="1400" b="1" dirty="0" smtClean="0">
              <a:latin typeface="+mn-lt"/>
              <a:cs typeface="Chams  Bold"/>
            </a:rPr>
            <a:t>Assistance professionnelle</a:t>
          </a:r>
          <a:endParaRPr lang="fr-FR" sz="1400" b="1" dirty="0">
            <a:latin typeface="+mn-lt"/>
            <a:cs typeface="Chams  Bold"/>
          </a:endParaRPr>
        </a:p>
      </dgm:t>
    </dgm:pt>
    <dgm:pt modelId="{4C2E10E5-5E88-D248-A4F7-95B90DD1D87B}" type="parTrans" cxnId="{F038E93C-AC58-3E47-8CAE-FF3AA9D5C529}">
      <dgm:prSet/>
      <dgm:spPr/>
      <dgm:t>
        <a:bodyPr/>
        <a:lstStyle/>
        <a:p>
          <a:pPr>
            <a:lnSpc>
              <a:spcPct val="100000"/>
            </a:lnSpc>
            <a:spcBef>
              <a:spcPts val="0"/>
            </a:spcBef>
            <a:spcAft>
              <a:spcPts val="0"/>
            </a:spcAft>
          </a:pPr>
          <a:endParaRPr lang="fr-FR" sz="1200">
            <a:solidFill>
              <a:schemeClr val="tx1"/>
            </a:solidFill>
            <a:latin typeface="+mn-lt"/>
            <a:cs typeface="Chams  Bold"/>
          </a:endParaRPr>
        </a:p>
      </dgm:t>
    </dgm:pt>
    <dgm:pt modelId="{BFB94B73-0A8E-7044-80E0-2327FB77FC97}" type="sibTrans" cxnId="{F038E93C-AC58-3E47-8CAE-FF3AA9D5C529}">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318A71DD-E843-4549-8C7F-0404AFFC6B72}">
      <dgm:prSet phldrT="[Texte]" custT="1"/>
      <dgm:spPr>
        <a:solidFill>
          <a:schemeClr val="accent3"/>
        </a:solidFill>
      </dgm:spPr>
      <dgm:t>
        <a:bodyPr/>
        <a:lstStyle/>
        <a:p>
          <a:pPr>
            <a:lnSpc>
              <a:spcPct val="100000"/>
            </a:lnSpc>
            <a:spcBef>
              <a:spcPts val="0"/>
            </a:spcBef>
            <a:spcAft>
              <a:spcPts val="0"/>
            </a:spcAft>
          </a:pPr>
          <a:r>
            <a:rPr lang="fr-FR" sz="1200" dirty="0" smtClean="0">
              <a:latin typeface="+mn-lt"/>
              <a:cs typeface="Chams  Bold"/>
            </a:rPr>
            <a:t>Observation des pratiques</a:t>
          </a:r>
          <a:endParaRPr lang="fr-FR" sz="1200" dirty="0">
            <a:latin typeface="+mn-lt"/>
            <a:cs typeface="Chams  Bold"/>
          </a:endParaRPr>
        </a:p>
      </dgm:t>
    </dgm:pt>
    <dgm:pt modelId="{4A0FDAE2-BE3D-444E-9EFD-240469EE1BE5}" type="parTrans" cxnId="{D7E24B13-641B-CA48-B1AF-1817CA58FE4E}">
      <dgm:prSet/>
      <dgm:spPr/>
      <dgm:t>
        <a:bodyPr/>
        <a:lstStyle/>
        <a:p>
          <a:pPr>
            <a:lnSpc>
              <a:spcPct val="100000"/>
            </a:lnSpc>
            <a:spcBef>
              <a:spcPts val="0"/>
            </a:spcBef>
            <a:spcAft>
              <a:spcPts val="0"/>
            </a:spcAft>
          </a:pPr>
          <a:endParaRPr lang="fr-FR" sz="1200">
            <a:solidFill>
              <a:schemeClr val="tx1"/>
            </a:solidFill>
            <a:latin typeface="+mn-lt"/>
            <a:cs typeface="Chams  Bold"/>
          </a:endParaRPr>
        </a:p>
      </dgm:t>
    </dgm:pt>
    <dgm:pt modelId="{5B3649F2-080A-394E-B6F2-B6FCE340CF72}" type="sibTrans" cxnId="{D7E24B13-641B-CA48-B1AF-1817CA58FE4E}">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076E410C-570C-7544-A9EF-27BB4F78EF40}">
      <dgm:prSet phldrT="[Texte]" custT="1"/>
      <dgm:spPr>
        <a:solidFill>
          <a:schemeClr val="accent3"/>
        </a:solidFill>
      </dgm:spPr>
      <dgm:t>
        <a:bodyPr/>
        <a:lstStyle/>
        <a:p>
          <a:pPr>
            <a:lnSpc>
              <a:spcPct val="100000"/>
            </a:lnSpc>
            <a:spcBef>
              <a:spcPts val="0"/>
            </a:spcBef>
            <a:spcAft>
              <a:spcPts val="0"/>
            </a:spcAft>
          </a:pPr>
          <a:r>
            <a:rPr lang="fr-FR" sz="1200" dirty="0" smtClean="0">
              <a:latin typeface="+mn-lt"/>
              <a:cs typeface="Chams  Bold"/>
            </a:rPr>
            <a:t>Consultation individuelle</a:t>
          </a:r>
          <a:endParaRPr lang="fr-FR" sz="1200" dirty="0">
            <a:latin typeface="+mn-lt"/>
            <a:cs typeface="Chams  Bold"/>
          </a:endParaRPr>
        </a:p>
      </dgm:t>
    </dgm:pt>
    <dgm:pt modelId="{EC3F8E7D-585E-2946-9924-7753AE73BA45}" type="parTrans" cxnId="{BE227DA4-22DF-FB4E-B9D8-4CB802DCA9B5}">
      <dgm:prSet/>
      <dgm:spPr/>
      <dgm:t>
        <a:bodyPr/>
        <a:lstStyle/>
        <a:p>
          <a:pPr>
            <a:lnSpc>
              <a:spcPct val="100000"/>
            </a:lnSpc>
            <a:spcBef>
              <a:spcPts val="0"/>
            </a:spcBef>
            <a:spcAft>
              <a:spcPts val="0"/>
            </a:spcAft>
          </a:pPr>
          <a:endParaRPr lang="fr-FR" sz="1200">
            <a:solidFill>
              <a:schemeClr val="tx1"/>
            </a:solidFill>
            <a:latin typeface="+mn-lt"/>
            <a:cs typeface="Chams  Bold"/>
          </a:endParaRPr>
        </a:p>
      </dgm:t>
    </dgm:pt>
    <dgm:pt modelId="{99E97C62-41EA-3D49-BD42-B4C0EE76D59B}" type="sibTrans" cxnId="{BE227DA4-22DF-FB4E-B9D8-4CB802DCA9B5}">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915479AA-1B96-D74E-A2DD-3A37FE39364C}">
      <dgm:prSet phldrT="[Texte]" custT="1"/>
      <dgm:spPr>
        <a:solidFill>
          <a:srgbClr val="7030A0"/>
        </a:solidFill>
      </dgm:spPr>
      <dgm:t>
        <a:bodyPr/>
        <a:lstStyle/>
        <a:p>
          <a:pPr>
            <a:lnSpc>
              <a:spcPct val="100000"/>
            </a:lnSpc>
            <a:spcBef>
              <a:spcPts val="0"/>
            </a:spcBef>
            <a:spcAft>
              <a:spcPts val="0"/>
            </a:spcAft>
          </a:pPr>
          <a:r>
            <a:rPr lang="fr-FR" sz="1400" b="1" dirty="0" smtClean="0">
              <a:latin typeface="+mn-lt"/>
              <a:cs typeface="Chams  Bold"/>
            </a:rPr>
            <a:t>Activités de formation </a:t>
          </a:r>
          <a:endParaRPr lang="fr-FR" sz="1400" b="1" dirty="0">
            <a:latin typeface="+mn-lt"/>
            <a:cs typeface="Chams  Bold"/>
          </a:endParaRPr>
        </a:p>
      </dgm:t>
    </dgm:pt>
    <dgm:pt modelId="{362FC780-067D-174B-8BAB-71BC08CF30ED}" type="parTrans" cxnId="{E4AB1BF5-5357-3640-BBB0-80845B5EC3CA}">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3CB037CB-4669-5E4A-AC95-CC459BCD1ECB}" type="sibTrans" cxnId="{E4AB1BF5-5357-3640-BBB0-80845B5EC3CA}">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55F5012F-C02C-2647-B2FD-AC7FC951A3D9}">
      <dgm:prSet phldrT="[Texte]" custT="1"/>
      <dgm:spPr>
        <a:solidFill>
          <a:schemeClr val="accent6"/>
        </a:solidFill>
      </dgm:spPr>
      <dgm:t>
        <a:bodyPr/>
        <a:lstStyle/>
        <a:p>
          <a:pPr>
            <a:lnSpc>
              <a:spcPct val="100000"/>
            </a:lnSpc>
            <a:spcBef>
              <a:spcPts val="0"/>
            </a:spcBef>
            <a:spcAft>
              <a:spcPts val="0"/>
            </a:spcAft>
          </a:pPr>
          <a:r>
            <a:rPr lang="fr-FR" sz="1200" dirty="0" smtClean="0">
              <a:latin typeface="+mn-lt"/>
              <a:cs typeface="Chams  Bold"/>
            </a:rPr>
            <a:t>Mentorat</a:t>
          </a:r>
          <a:endParaRPr lang="fr-FR" sz="1000" dirty="0">
            <a:latin typeface="+mn-lt"/>
            <a:cs typeface="Chams  Bold"/>
          </a:endParaRPr>
        </a:p>
      </dgm:t>
    </dgm:pt>
    <dgm:pt modelId="{B76AC9AC-4C6B-6A49-97EF-AC37B53A2806}" type="parTrans" cxnId="{F487D1B0-3A7D-5844-8D8D-BBF7DA206B0E}">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214BA7BA-20DE-7442-A6CB-5DC99CE715D6}" type="sibTrans" cxnId="{F487D1B0-3A7D-5844-8D8D-BBF7DA206B0E}">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6D9FF140-3DD5-0E4E-B0F7-2032B5C51916}">
      <dgm:prSet phldrT="[Texte]" custT="1"/>
      <dgm:spPr>
        <a:solidFill>
          <a:schemeClr val="accent6"/>
        </a:solidFill>
      </dgm:spPr>
      <dgm:t>
        <a:bodyPr/>
        <a:lstStyle/>
        <a:p>
          <a:pPr>
            <a:lnSpc>
              <a:spcPct val="100000"/>
            </a:lnSpc>
            <a:spcBef>
              <a:spcPts val="0"/>
            </a:spcBef>
            <a:spcAft>
              <a:spcPts val="0"/>
            </a:spcAft>
          </a:pPr>
          <a:r>
            <a:rPr lang="fr-FR" sz="1200" dirty="0" smtClean="0">
              <a:latin typeface="+mn-lt"/>
              <a:cs typeface="Chams  Bold"/>
            </a:rPr>
            <a:t>Observation des pratiques</a:t>
          </a:r>
          <a:endParaRPr lang="fr-FR" sz="1200" dirty="0">
            <a:latin typeface="+mn-lt"/>
            <a:cs typeface="Chams  Bold"/>
          </a:endParaRPr>
        </a:p>
      </dgm:t>
    </dgm:pt>
    <dgm:pt modelId="{A247B9F6-BBFF-D34E-B056-6B11812C364C}" type="parTrans" cxnId="{31A9676C-FB5E-FB4A-9EBB-6AECCA49E074}">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86B491AB-C6F7-DA44-BCAB-2202D0EC1542}" type="sibTrans" cxnId="{31A9676C-FB5E-FB4A-9EBB-6AECCA49E074}">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A598F610-67D3-DD4A-90DB-8A9E0D791014}">
      <dgm:prSet phldrT="[Texte]" custT="1"/>
      <dgm:spPr/>
      <dgm:t>
        <a:bodyPr/>
        <a:lstStyle/>
        <a:p>
          <a:pPr>
            <a:lnSpc>
              <a:spcPct val="100000"/>
            </a:lnSpc>
            <a:spcBef>
              <a:spcPts val="0"/>
            </a:spcBef>
            <a:spcAft>
              <a:spcPts val="0"/>
            </a:spcAft>
          </a:pPr>
          <a:r>
            <a:rPr lang="fr-FR" sz="1200" dirty="0" smtClean="0">
              <a:latin typeface="+mn-lt"/>
              <a:cs typeface="Chams  Bold"/>
            </a:rPr>
            <a:t>Consultation</a:t>
          </a:r>
        </a:p>
        <a:p>
          <a:pPr>
            <a:lnSpc>
              <a:spcPct val="100000"/>
            </a:lnSpc>
            <a:spcBef>
              <a:spcPts val="0"/>
            </a:spcBef>
            <a:spcAft>
              <a:spcPts val="0"/>
            </a:spcAft>
          </a:pPr>
          <a:r>
            <a:rPr lang="fr-FR" sz="1200" dirty="0" smtClean="0">
              <a:latin typeface="+mn-lt"/>
              <a:cs typeface="Chams  Bold"/>
            </a:rPr>
            <a:t>de groupe</a:t>
          </a:r>
        </a:p>
        <a:p>
          <a:pPr>
            <a:lnSpc>
              <a:spcPct val="100000"/>
            </a:lnSpc>
            <a:spcBef>
              <a:spcPts val="0"/>
            </a:spcBef>
            <a:spcAft>
              <a:spcPts val="0"/>
            </a:spcAft>
          </a:pPr>
          <a:r>
            <a:rPr lang="fr-FR" sz="1000" dirty="0" smtClean="0">
              <a:latin typeface="+mn-lt"/>
              <a:cs typeface="Chams  Bold"/>
            </a:rPr>
            <a:t>(résolution de problèmes)</a:t>
          </a:r>
          <a:endParaRPr lang="fr-FR" sz="1000" dirty="0">
            <a:latin typeface="+mn-lt"/>
            <a:cs typeface="Chams  Bold"/>
          </a:endParaRPr>
        </a:p>
      </dgm:t>
    </dgm:pt>
    <dgm:pt modelId="{4685E58D-6C49-7E43-A206-F4875C3EF215}" type="parTrans" cxnId="{BDFB446E-F8D7-1943-B0A6-6D3574F8E3BA}">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15BAB68C-7767-494B-A52F-82DF4A39905C}" type="sibTrans" cxnId="{BDFB446E-F8D7-1943-B0A6-6D3574F8E3BA}">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002BC700-9E64-DC4B-8561-A328E6C77EED}">
      <dgm:prSet phldrT="[Texte]" custT="1"/>
      <dgm:spPr>
        <a:solidFill>
          <a:schemeClr val="accent6"/>
        </a:solidFill>
      </dgm:spPr>
      <dgm:t>
        <a:bodyPr/>
        <a:lstStyle/>
        <a:p>
          <a:pPr>
            <a:lnSpc>
              <a:spcPct val="100000"/>
            </a:lnSpc>
            <a:spcBef>
              <a:spcPts val="0"/>
            </a:spcBef>
            <a:spcAft>
              <a:spcPts val="0"/>
            </a:spcAft>
          </a:pPr>
          <a:r>
            <a:rPr lang="fr-FR" sz="1200" dirty="0" smtClean="0">
              <a:latin typeface="+mn-lt"/>
              <a:cs typeface="Chams  Bold"/>
            </a:rPr>
            <a:t>Consultation individuelle</a:t>
          </a:r>
          <a:endParaRPr lang="fr-FR" sz="1200" dirty="0">
            <a:latin typeface="+mn-lt"/>
            <a:cs typeface="Chams  Bold"/>
          </a:endParaRPr>
        </a:p>
      </dgm:t>
    </dgm:pt>
    <dgm:pt modelId="{5F48E0CF-D2F1-814E-BE71-0EE324A7FECF}" type="parTrans" cxnId="{1CDAAF4A-4285-ED40-90D6-FE9ED3C646E9}">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2AD379AD-D8DE-A94F-95B2-09CDDBE9264B}" type="sibTrans" cxnId="{1CDAAF4A-4285-ED40-90D6-FE9ED3C646E9}">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7A856C3E-5B13-F745-8282-99400C2EB3A9}">
      <dgm:prSet phldrT="[Texte]" custT="1"/>
      <dgm:spPr>
        <a:solidFill>
          <a:schemeClr val="accent3"/>
        </a:solidFill>
      </dgm:spPr>
      <dgm:t>
        <a:bodyPr/>
        <a:lstStyle/>
        <a:p>
          <a:pPr>
            <a:lnSpc>
              <a:spcPct val="100000"/>
            </a:lnSpc>
            <a:spcBef>
              <a:spcPts val="0"/>
            </a:spcBef>
            <a:spcAft>
              <a:spcPts val="0"/>
            </a:spcAft>
          </a:pPr>
          <a:r>
            <a:rPr lang="fr-FR" sz="1200" dirty="0" smtClean="0">
              <a:latin typeface="+mn-lt"/>
              <a:cs typeface="Chams  Bold"/>
            </a:rPr>
            <a:t>Consultation brève</a:t>
          </a:r>
          <a:endParaRPr lang="fr-FR" sz="1200" dirty="0">
            <a:latin typeface="+mn-lt"/>
            <a:cs typeface="Chams  Bold"/>
          </a:endParaRPr>
        </a:p>
      </dgm:t>
    </dgm:pt>
    <dgm:pt modelId="{8C282014-956E-C147-B4F2-008E7E4E6E6D}" type="parTrans" cxnId="{40687C48-7670-EF4F-9548-90F7EDC173CC}">
      <dgm:prSet/>
      <dgm:spPr/>
      <dgm:t>
        <a:bodyPr/>
        <a:lstStyle/>
        <a:p>
          <a:pPr>
            <a:lnSpc>
              <a:spcPct val="100000"/>
            </a:lnSpc>
            <a:spcBef>
              <a:spcPts val="0"/>
            </a:spcBef>
            <a:spcAft>
              <a:spcPts val="0"/>
            </a:spcAft>
          </a:pPr>
          <a:endParaRPr lang="fr-FR" sz="1200">
            <a:solidFill>
              <a:schemeClr val="tx1"/>
            </a:solidFill>
            <a:latin typeface="+mn-lt"/>
            <a:cs typeface="Chams  Bold"/>
          </a:endParaRPr>
        </a:p>
      </dgm:t>
    </dgm:pt>
    <dgm:pt modelId="{44CC6EE3-4D75-A343-8AEF-D97D56AFB79D}" type="sibTrans" cxnId="{40687C48-7670-EF4F-9548-90F7EDC173CC}">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93EB161C-4325-4C48-8C5C-DF6D4CEF4776}">
      <dgm:prSet phldrT="[Texte]" custT="1"/>
      <dgm:spPr>
        <a:solidFill>
          <a:srgbClr val="7030A0"/>
        </a:solidFill>
      </dgm:spPr>
      <dgm:t>
        <a:bodyPr/>
        <a:lstStyle/>
        <a:p>
          <a:pPr>
            <a:lnSpc>
              <a:spcPct val="100000"/>
            </a:lnSpc>
            <a:spcBef>
              <a:spcPts val="0"/>
            </a:spcBef>
            <a:spcAft>
              <a:spcPts val="0"/>
            </a:spcAft>
          </a:pPr>
          <a:r>
            <a:rPr lang="fr-FR" sz="1200" dirty="0" smtClean="0">
              <a:latin typeface="+mn-lt"/>
              <a:cs typeface="Chams  Bold"/>
            </a:rPr>
            <a:t>Activités structurées </a:t>
          </a:r>
          <a:r>
            <a:rPr lang="fr-FR" sz="1100" dirty="0" smtClean="0">
              <a:latin typeface="+mn-lt"/>
              <a:cs typeface="Chams  Bold"/>
            </a:rPr>
            <a:t>(programme de formation)</a:t>
          </a:r>
          <a:endParaRPr lang="fr-FR" sz="1100" dirty="0">
            <a:latin typeface="+mn-lt"/>
            <a:cs typeface="Chams  Bold"/>
          </a:endParaRPr>
        </a:p>
      </dgm:t>
    </dgm:pt>
    <dgm:pt modelId="{5375D4E5-64C9-3D4D-9116-A2848839BDE8}" type="parTrans" cxnId="{18BD9EC1-A3C6-A242-929B-3D8A96D4AF44}">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8003167D-9C44-4043-9F3F-C025C9219DEF}" type="sibTrans" cxnId="{18BD9EC1-A3C6-A242-929B-3D8A96D4AF44}">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67DD00B7-E65D-EA4F-8547-2D41D369D2B3}">
      <dgm:prSet phldrT="[Texte]" custT="1"/>
      <dgm:spPr>
        <a:solidFill>
          <a:schemeClr val="accent3"/>
        </a:solidFill>
      </dgm:spPr>
      <dgm:t>
        <a:bodyPr/>
        <a:lstStyle/>
        <a:p>
          <a:pPr>
            <a:lnSpc>
              <a:spcPct val="100000"/>
            </a:lnSpc>
            <a:spcBef>
              <a:spcPts val="0"/>
            </a:spcBef>
            <a:spcAft>
              <a:spcPts val="0"/>
            </a:spcAft>
          </a:pPr>
          <a:r>
            <a:rPr lang="fr-FR" sz="1200" dirty="0" smtClean="0">
              <a:latin typeface="+mn-lt"/>
              <a:cs typeface="Chams  Bold"/>
            </a:rPr>
            <a:t>Consultation de groupe </a:t>
          </a:r>
          <a:r>
            <a:rPr lang="fr-FR" sz="1000" dirty="0" smtClean="0">
              <a:latin typeface="+mn-lt"/>
              <a:cs typeface="Chams  Bold"/>
            </a:rPr>
            <a:t>(étude de cas)</a:t>
          </a:r>
          <a:endParaRPr lang="fr-FR" sz="1000" dirty="0">
            <a:latin typeface="+mn-lt"/>
            <a:cs typeface="Chams  Bold"/>
          </a:endParaRPr>
        </a:p>
      </dgm:t>
    </dgm:pt>
    <dgm:pt modelId="{B099D0A8-6BEC-664A-AA1C-1455162562E7}" type="parTrans" cxnId="{E5006867-59C5-614F-8904-D54D65D14381}">
      <dgm:prSet/>
      <dgm:spPr/>
      <dgm:t>
        <a:bodyPr/>
        <a:lstStyle/>
        <a:p>
          <a:pPr>
            <a:lnSpc>
              <a:spcPct val="100000"/>
            </a:lnSpc>
            <a:spcBef>
              <a:spcPts val="0"/>
            </a:spcBef>
            <a:spcAft>
              <a:spcPts val="0"/>
            </a:spcAft>
          </a:pPr>
          <a:endParaRPr lang="fr-FR" sz="1800">
            <a:solidFill>
              <a:schemeClr val="tx1"/>
            </a:solidFill>
            <a:latin typeface="+mn-lt"/>
            <a:cs typeface="Chams  Bold"/>
          </a:endParaRPr>
        </a:p>
      </dgm:t>
    </dgm:pt>
    <dgm:pt modelId="{84490779-225F-C94F-A626-597F03407D6B}" type="sibTrans" cxnId="{E5006867-59C5-614F-8904-D54D65D14381}">
      <dgm:prSet/>
      <dgm:spPr/>
      <dgm:t>
        <a:bodyPr/>
        <a:lstStyle/>
        <a:p>
          <a:pPr>
            <a:lnSpc>
              <a:spcPct val="100000"/>
            </a:lnSpc>
            <a:spcBef>
              <a:spcPts val="0"/>
            </a:spcBef>
            <a:spcAft>
              <a:spcPts val="0"/>
            </a:spcAft>
          </a:pPr>
          <a:endParaRPr lang="fr-FR" sz="1800">
            <a:solidFill>
              <a:schemeClr val="tx1"/>
            </a:solidFill>
            <a:latin typeface="Chams  Bold"/>
            <a:cs typeface="Chams  Bold"/>
          </a:endParaRPr>
        </a:p>
      </dgm:t>
    </dgm:pt>
    <dgm:pt modelId="{F5C09221-88A2-034B-AC8F-E1BE01625BCD}">
      <dgm:prSet phldrT="[Texte]" custT="1"/>
      <dgm:spPr>
        <a:solidFill>
          <a:srgbClr val="7030A0"/>
        </a:solidFill>
      </dgm:spPr>
      <dgm:t>
        <a:bodyPr/>
        <a:lstStyle/>
        <a:p>
          <a:pPr>
            <a:lnSpc>
              <a:spcPct val="100000"/>
            </a:lnSpc>
            <a:spcBef>
              <a:spcPts val="0"/>
            </a:spcBef>
            <a:spcAft>
              <a:spcPts val="0"/>
            </a:spcAft>
          </a:pPr>
          <a:r>
            <a:rPr lang="fr-FR" sz="1200" dirty="0" smtClean="0">
              <a:latin typeface="+mn-lt"/>
              <a:cs typeface="Chams  Bold"/>
            </a:rPr>
            <a:t>Activités ponctuelles </a:t>
          </a:r>
          <a:r>
            <a:rPr lang="fr-FR" sz="1100" dirty="0" smtClean="0">
              <a:latin typeface="+mn-lt"/>
              <a:cs typeface="Chams  Bold"/>
            </a:rPr>
            <a:t>(Capsules pédagogiques, conférences, colloques...)</a:t>
          </a:r>
          <a:endParaRPr lang="fr-FR" sz="1100" dirty="0">
            <a:latin typeface="+mn-lt"/>
            <a:cs typeface="Chams  Bold"/>
          </a:endParaRPr>
        </a:p>
      </dgm:t>
    </dgm:pt>
    <dgm:pt modelId="{B95318DB-E2A7-3643-96AE-646F3C1B1ACA}" type="parTrans" cxnId="{A59DB922-2AEF-E142-A65A-3DA3BE02B033}">
      <dgm:prSet/>
      <dgm:spPr/>
      <dgm:t>
        <a:bodyPr/>
        <a:lstStyle/>
        <a:p>
          <a:endParaRPr lang="fr-CA">
            <a:solidFill>
              <a:schemeClr val="tx1"/>
            </a:solidFill>
            <a:latin typeface="+mn-lt"/>
          </a:endParaRPr>
        </a:p>
      </dgm:t>
    </dgm:pt>
    <dgm:pt modelId="{E5C12C9D-131D-5644-84CA-28A91015AB95}" type="sibTrans" cxnId="{A59DB922-2AEF-E142-A65A-3DA3BE02B033}">
      <dgm:prSet/>
      <dgm:spPr/>
      <dgm:t>
        <a:bodyPr/>
        <a:lstStyle/>
        <a:p>
          <a:endParaRPr lang="fr-CA"/>
        </a:p>
      </dgm:t>
    </dgm:pt>
    <dgm:pt modelId="{17AB7002-2FBC-C448-AB6F-2FFDC0A76FAA}">
      <dgm:prSet phldrT="[Texte]" custT="1"/>
      <dgm:spPr>
        <a:solidFill>
          <a:srgbClr val="7030A0"/>
        </a:solidFill>
      </dgm:spPr>
      <dgm:t>
        <a:bodyPr/>
        <a:lstStyle/>
        <a:p>
          <a:pPr>
            <a:lnSpc>
              <a:spcPct val="100000"/>
            </a:lnSpc>
            <a:spcBef>
              <a:spcPts val="0"/>
            </a:spcBef>
            <a:spcAft>
              <a:spcPts val="0"/>
            </a:spcAft>
          </a:pPr>
          <a:r>
            <a:rPr lang="fr-FR" sz="1200" dirty="0" smtClean="0">
              <a:latin typeface="+mn-lt"/>
              <a:cs typeface="Chams  Bold"/>
            </a:rPr>
            <a:t>Cours crédités</a:t>
          </a:r>
          <a:endParaRPr lang="fr-FR" sz="1200" dirty="0">
            <a:latin typeface="+mn-lt"/>
            <a:cs typeface="Chams  Bold"/>
          </a:endParaRPr>
        </a:p>
      </dgm:t>
    </dgm:pt>
    <dgm:pt modelId="{D93E9729-FEEA-0746-A021-199F0859A9DB}" type="parTrans" cxnId="{B8E342FE-1DC0-3845-A45E-27749A84DB5F}">
      <dgm:prSet/>
      <dgm:spPr/>
      <dgm:t>
        <a:bodyPr/>
        <a:lstStyle/>
        <a:p>
          <a:endParaRPr lang="fr-CA">
            <a:solidFill>
              <a:schemeClr val="tx1"/>
            </a:solidFill>
            <a:latin typeface="+mn-lt"/>
          </a:endParaRPr>
        </a:p>
      </dgm:t>
    </dgm:pt>
    <dgm:pt modelId="{537E1457-C3B5-EC4A-812E-AEC451B02AB0}" type="sibTrans" cxnId="{B8E342FE-1DC0-3845-A45E-27749A84DB5F}">
      <dgm:prSet/>
      <dgm:spPr/>
      <dgm:t>
        <a:bodyPr/>
        <a:lstStyle/>
        <a:p>
          <a:endParaRPr lang="fr-CA"/>
        </a:p>
      </dgm:t>
    </dgm:pt>
    <dgm:pt modelId="{8DE97E1E-F252-9C46-9AAF-4920DD74DC69}" type="pres">
      <dgm:prSet presAssocID="{0226570D-A323-6F45-9F69-CC040AE608C9}" presName="Name0" presStyleCnt="0">
        <dgm:presLayoutVars>
          <dgm:chMax val="1"/>
          <dgm:chPref val="1"/>
          <dgm:dir/>
          <dgm:animOne val="branch"/>
          <dgm:animLvl val="lvl"/>
        </dgm:presLayoutVars>
      </dgm:prSet>
      <dgm:spPr/>
      <dgm:t>
        <a:bodyPr/>
        <a:lstStyle/>
        <a:p>
          <a:endParaRPr lang="fr-FR"/>
        </a:p>
      </dgm:t>
    </dgm:pt>
    <dgm:pt modelId="{0860BDED-0B88-634B-8D62-2474D2EB808D}" type="pres">
      <dgm:prSet presAssocID="{3FAEC23E-3C47-5F48-8DC5-628F312FE6DC}" presName="textCenter" presStyleLbl="node1" presStyleIdx="0" presStyleCnt="15" custScaleX="150873" custScaleY="77980" custLinFactNeighborX="-7813" custLinFactNeighborY="-9235"/>
      <dgm:spPr/>
      <dgm:t>
        <a:bodyPr/>
        <a:lstStyle/>
        <a:p>
          <a:endParaRPr lang="fr-FR"/>
        </a:p>
      </dgm:t>
    </dgm:pt>
    <dgm:pt modelId="{19987FE2-E6A8-0045-BBE7-C5920FE34FF0}" type="pres">
      <dgm:prSet presAssocID="{3FAEC23E-3C47-5F48-8DC5-628F312FE6DC}" presName="cycle_1" presStyleCnt="0"/>
      <dgm:spPr/>
      <dgm:t>
        <a:bodyPr/>
        <a:lstStyle/>
        <a:p>
          <a:endParaRPr lang="fr-CA"/>
        </a:p>
      </dgm:t>
    </dgm:pt>
    <dgm:pt modelId="{8BB07972-BB07-6E4A-8CBF-E200975F2798}" type="pres">
      <dgm:prSet presAssocID="{E5917091-D51F-1449-9455-33D1B27CD463}" presName="childCenter1" presStyleLbl="node1" presStyleIdx="1" presStyleCnt="15" custScaleX="160431" custScaleY="73505" custLinFactNeighborX="-60365" custLinFactNeighborY="51377"/>
      <dgm:spPr/>
      <dgm:t>
        <a:bodyPr/>
        <a:lstStyle/>
        <a:p>
          <a:endParaRPr lang="fr-FR"/>
        </a:p>
      </dgm:t>
    </dgm:pt>
    <dgm:pt modelId="{26F1B59D-3CFF-BA4E-BE6C-DD3B8598F785}" type="pres">
      <dgm:prSet presAssocID="{B76AC9AC-4C6B-6A49-97EF-AC37B53A2806}" presName="Name141" presStyleLbl="parChTrans1D3" presStyleIdx="0" presStyleCnt="11"/>
      <dgm:spPr/>
      <dgm:t>
        <a:bodyPr/>
        <a:lstStyle/>
        <a:p>
          <a:endParaRPr lang="fr-FR"/>
        </a:p>
      </dgm:t>
    </dgm:pt>
    <dgm:pt modelId="{A089118C-A05E-3F4A-B356-5DAA9FC4F8C7}" type="pres">
      <dgm:prSet presAssocID="{55F5012F-C02C-2647-B2FD-AC7FC951A3D9}" presName="text1" presStyleLbl="node1" presStyleIdx="2" presStyleCnt="15" custScaleY="50832" custRadScaleRad="259899" custRadScaleInc="-65775">
        <dgm:presLayoutVars>
          <dgm:bulletEnabled val="1"/>
        </dgm:presLayoutVars>
      </dgm:prSet>
      <dgm:spPr/>
      <dgm:t>
        <a:bodyPr/>
        <a:lstStyle/>
        <a:p>
          <a:endParaRPr lang="fr-FR"/>
        </a:p>
      </dgm:t>
    </dgm:pt>
    <dgm:pt modelId="{CC7FF772-45AE-AC42-AB53-E8202D14B989}" type="pres">
      <dgm:prSet presAssocID="{A247B9F6-BBFF-D34E-B056-6B11812C364C}" presName="Name141" presStyleLbl="parChTrans1D3" presStyleIdx="1" presStyleCnt="11"/>
      <dgm:spPr/>
      <dgm:t>
        <a:bodyPr/>
        <a:lstStyle/>
        <a:p>
          <a:endParaRPr lang="fr-FR"/>
        </a:p>
      </dgm:t>
    </dgm:pt>
    <dgm:pt modelId="{2B9C5A77-0812-7041-A2F8-2D17EF19EA29}" type="pres">
      <dgm:prSet presAssocID="{6D9FF140-3DD5-0E4E-B0F7-2032B5C51916}" presName="text1" presStyleLbl="node1" presStyleIdx="3" presStyleCnt="15" custScaleX="113695" custScaleY="77735" custRadScaleRad="236899" custRadScaleInc="-175363">
        <dgm:presLayoutVars>
          <dgm:bulletEnabled val="1"/>
        </dgm:presLayoutVars>
      </dgm:prSet>
      <dgm:spPr/>
      <dgm:t>
        <a:bodyPr/>
        <a:lstStyle/>
        <a:p>
          <a:endParaRPr lang="fr-FR"/>
        </a:p>
      </dgm:t>
    </dgm:pt>
    <dgm:pt modelId="{5F74CF78-13EB-7B40-A2D5-B577853AE3E6}" type="pres">
      <dgm:prSet presAssocID="{4685E58D-6C49-7E43-A206-F4875C3EF215}" presName="Name141" presStyleLbl="parChTrans1D3" presStyleIdx="2" presStyleCnt="11"/>
      <dgm:spPr/>
      <dgm:t>
        <a:bodyPr/>
        <a:lstStyle/>
        <a:p>
          <a:endParaRPr lang="fr-FR"/>
        </a:p>
      </dgm:t>
    </dgm:pt>
    <dgm:pt modelId="{55759CB9-7624-AE42-8008-23859870B4E9}" type="pres">
      <dgm:prSet presAssocID="{A598F610-67D3-DD4A-90DB-8A9E0D791014}" presName="text1" presStyleLbl="node1" presStyleIdx="4" presStyleCnt="15" custScaleX="156895" custScaleY="81059" custRadScaleRad="262867" custRadScaleInc="-361135">
        <dgm:presLayoutVars>
          <dgm:bulletEnabled val="1"/>
        </dgm:presLayoutVars>
      </dgm:prSet>
      <dgm:spPr/>
      <dgm:t>
        <a:bodyPr/>
        <a:lstStyle/>
        <a:p>
          <a:endParaRPr lang="fr-FR"/>
        </a:p>
      </dgm:t>
    </dgm:pt>
    <dgm:pt modelId="{84C26B57-D580-A044-856D-1B27F19B3860}" type="pres">
      <dgm:prSet presAssocID="{5F48E0CF-D2F1-814E-BE71-0EE324A7FECF}" presName="Name141" presStyleLbl="parChTrans1D3" presStyleIdx="3" presStyleCnt="11"/>
      <dgm:spPr/>
      <dgm:t>
        <a:bodyPr/>
        <a:lstStyle/>
        <a:p>
          <a:endParaRPr lang="fr-FR"/>
        </a:p>
      </dgm:t>
    </dgm:pt>
    <dgm:pt modelId="{ADF216ED-C7EC-E145-9288-EF014C407AB6}" type="pres">
      <dgm:prSet presAssocID="{002BC700-9E64-DC4B-8561-A328E6C77EED}" presName="text1" presStyleLbl="node1" presStyleIdx="5" presStyleCnt="15" custScaleX="147068" custScaleY="61745" custRadScaleRad="187792" custRadScaleInc="251679">
        <dgm:presLayoutVars>
          <dgm:bulletEnabled val="1"/>
        </dgm:presLayoutVars>
      </dgm:prSet>
      <dgm:spPr/>
      <dgm:t>
        <a:bodyPr/>
        <a:lstStyle/>
        <a:p>
          <a:endParaRPr lang="fr-FR"/>
        </a:p>
      </dgm:t>
    </dgm:pt>
    <dgm:pt modelId="{D5A1F415-79FE-644B-BDCE-E8D587194917}" type="pres">
      <dgm:prSet presAssocID="{182DCBA2-864B-0246-8237-03BF0227D076}" presName="Name144" presStyleLbl="parChTrans1D2" presStyleIdx="0" presStyleCnt="3"/>
      <dgm:spPr/>
      <dgm:t>
        <a:bodyPr/>
        <a:lstStyle/>
        <a:p>
          <a:endParaRPr lang="fr-FR"/>
        </a:p>
      </dgm:t>
    </dgm:pt>
    <dgm:pt modelId="{84D1FA91-7A87-CF40-9BB0-D808969E02AE}" type="pres">
      <dgm:prSet presAssocID="{3FAEC23E-3C47-5F48-8DC5-628F312FE6DC}" presName="cycle_2" presStyleCnt="0"/>
      <dgm:spPr/>
      <dgm:t>
        <a:bodyPr/>
        <a:lstStyle/>
        <a:p>
          <a:endParaRPr lang="fr-CA"/>
        </a:p>
      </dgm:t>
    </dgm:pt>
    <dgm:pt modelId="{8C9353F9-12D4-9143-A646-7A59765199C9}" type="pres">
      <dgm:prSet presAssocID="{025BD884-78B3-FF47-B6A7-1D61FEAEDDA1}" presName="childCenter2" presStyleLbl="node1" presStyleIdx="6" presStyleCnt="15" custScaleX="168048" custScaleY="76962" custLinFactNeighborX="16840" custLinFactNeighborY="-48130"/>
      <dgm:spPr/>
      <dgm:t>
        <a:bodyPr/>
        <a:lstStyle/>
        <a:p>
          <a:endParaRPr lang="fr-FR"/>
        </a:p>
      </dgm:t>
    </dgm:pt>
    <dgm:pt modelId="{EE359F03-AC54-0E4E-80D6-3D3135544858}" type="pres">
      <dgm:prSet presAssocID="{4A0FDAE2-BE3D-444E-9EFD-240469EE1BE5}" presName="Name218" presStyleLbl="parChTrans1D3" presStyleIdx="4" presStyleCnt="11" custSzX="517544"/>
      <dgm:spPr/>
      <dgm:t>
        <a:bodyPr/>
        <a:lstStyle/>
        <a:p>
          <a:endParaRPr lang="fr-FR"/>
        </a:p>
      </dgm:t>
    </dgm:pt>
    <dgm:pt modelId="{DCD4F58F-0ACD-B04F-A372-E01A632F759D}" type="pres">
      <dgm:prSet presAssocID="{318A71DD-E843-4549-8C7F-0404AFFC6B72}" presName="text2" presStyleLbl="node1" presStyleIdx="7" presStyleCnt="15" custScaleX="120334" custScaleY="77067" custRadScaleRad="193565" custRadScaleInc="43568">
        <dgm:presLayoutVars>
          <dgm:bulletEnabled val="1"/>
        </dgm:presLayoutVars>
      </dgm:prSet>
      <dgm:spPr/>
      <dgm:t>
        <a:bodyPr/>
        <a:lstStyle/>
        <a:p>
          <a:endParaRPr lang="fr-FR"/>
        </a:p>
      </dgm:t>
    </dgm:pt>
    <dgm:pt modelId="{84B2E121-9B6E-9D4F-A931-C395B865012C}" type="pres">
      <dgm:prSet presAssocID="{EC3F8E7D-585E-2946-9924-7753AE73BA45}" presName="Name218" presStyleLbl="parChTrans1D3" presStyleIdx="5" presStyleCnt="11" custSzX="517544"/>
      <dgm:spPr/>
      <dgm:t>
        <a:bodyPr/>
        <a:lstStyle/>
        <a:p>
          <a:endParaRPr lang="fr-FR"/>
        </a:p>
      </dgm:t>
    </dgm:pt>
    <dgm:pt modelId="{4E815247-2FD9-AB41-A3F6-679B595B0E96}" type="pres">
      <dgm:prSet presAssocID="{076E410C-570C-7544-A9EF-27BB4F78EF40}" presName="text2" presStyleLbl="node1" presStyleIdx="8" presStyleCnt="15" custScaleX="151474" custScaleY="58888" custRadScaleRad="26354" custRadScaleInc="-283232">
        <dgm:presLayoutVars>
          <dgm:bulletEnabled val="1"/>
        </dgm:presLayoutVars>
      </dgm:prSet>
      <dgm:spPr/>
      <dgm:t>
        <a:bodyPr/>
        <a:lstStyle/>
        <a:p>
          <a:endParaRPr lang="fr-FR"/>
        </a:p>
      </dgm:t>
    </dgm:pt>
    <dgm:pt modelId="{E71543B3-7DF8-4B48-9105-050E00CAB51C}" type="pres">
      <dgm:prSet presAssocID="{8C282014-956E-C147-B4F2-008E7E4E6E6D}" presName="Name218" presStyleLbl="parChTrans1D3" presStyleIdx="6" presStyleCnt="11" custSzX="517544"/>
      <dgm:spPr/>
      <dgm:t>
        <a:bodyPr/>
        <a:lstStyle/>
        <a:p>
          <a:endParaRPr lang="fr-FR"/>
        </a:p>
      </dgm:t>
    </dgm:pt>
    <dgm:pt modelId="{13AAF302-3034-7345-B07A-468D6C4291F0}" type="pres">
      <dgm:prSet presAssocID="{7A856C3E-5B13-F745-8282-99400C2EB3A9}" presName="text2" presStyleLbl="node1" presStyleIdx="9" presStyleCnt="15" custScaleX="113258" custScaleY="54135" custRadScaleRad="162627" custRadScaleInc="-189253">
        <dgm:presLayoutVars>
          <dgm:bulletEnabled val="1"/>
        </dgm:presLayoutVars>
      </dgm:prSet>
      <dgm:spPr/>
      <dgm:t>
        <a:bodyPr/>
        <a:lstStyle/>
        <a:p>
          <a:endParaRPr lang="fr-FR"/>
        </a:p>
      </dgm:t>
    </dgm:pt>
    <dgm:pt modelId="{3C258772-7078-FC42-9A30-71422255FEE7}" type="pres">
      <dgm:prSet presAssocID="{B099D0A8-6BEC-664A-AA1C-1455162562E7}" presName="Name218" presStyleLbl="parChTrans1D3" presStyleIdx="7" presStyleCnt="11"/>
      <dgm:spPr/>
      <dgm:t>
        <a:bodyPr/>
        <a:lstStyle/>
        <a:p>
          <a:endParaRPr lang="fr-FR"/>
        </a:p>
      </dgm:t>
    </dgm:pt>
    <dgm:pt modelId="{2530846D-9C57-9E42-965A-346C32F712F4}" type="pres">
      <dgm:prSet presAssocID="{67DD00B7-E65D-EA4F-8547-2D41D369D2B3}" presName="text2" presStyleLbl="node1" presStyleIdx="10" presStyleCnt="15" custScaleX="138936" custScaleY="71623" custRadScaleRad="111539" custRadScaleInc="-285622">
        <dgm:presLayoutVars>
          <dgm:bulletEnabled val="1"/>
        </dgm:presLayoutVars>
      </dgm:prSet>
      <dgm:spPr/>
      <dgm:t>
        <a:bodyPr/>
        <a:lstStyle/>
        <a:p>
          <a:endParaRPr lang="fr-FR"/>
        </a:p>
      </dgm:t>
    </dgm:pt>
    <dgm:pt modelId="{522BC24E-B262-C64B-8C8D-18BE81646CC3}" type="pres">
      <dgm:prSet presAssocID="{4C2E10E5-5E88-D248-A4F7-95B90DD1D87B}" presName="Name221" presStyleLbl="parChTrans1D2" presStyleIdx="1" presStyleCnt="3" custScaleX="13488"/>
      <dgm:spPr/>
      <dgm:t>
        <a:bodyPr/>
        <a:lstStyle/>
        <a:p>
          <a:endParaRPr lang="fr-FR"/>
        </a:p>
      </dgm:t>
    </dgm:pt>
    <dgm:pt modelId="{3FC852AD-008A-8743-AC56-14F3A79C02C3}" type="pres">
      <dgm:prSet presAssocID="{3FAEC23E-3C47-5F48-8DC5-628F312FE6DC}" presName="cycle_3" presStyleCnt="0"/>
      <dgm:spPr/>
      <dgm:t>
        <a:bodyPr/>
        <a:lstStyle/>
        <a:p>
          <a:endParaRPr lang="fr-CA"/>
        </a:p>
      </dgm:t>
    </dgm:pt>
    <dgm:pt modelId="{67F5A009-A4ED-D743-94CE-CC4875A5A7CD}" type="pres">
      <dgm:prSet presAssocID="{915479AA-1B96-D74E-A2DD-3A37FE39364C}" presName="childCenter3" presStyleLbl="node1" presStyleIdx="11" presStyleCnt="15" custScaleX="193352" custScaleY="69532" custLinFactNeighborX="44418" custLinFactNeighborY="-81217"/>
      <dgm:spPr/>
      <dgm:t>
        <a:bodyPr/>
        <a:lstStyle/>
        <a:p>
          <a:endParaRPr lang="fr-FR"/>
        </a:p>
      </dgm:t>
    </dgm:pt>
    <dgm:pt modelId="{ED48CA36-F14B-2C46-A6D2-3AEC560BDDB8}" type="pres">
      <dgm:prSet presAssocID="{5375D4E5-64C9-3D4D-9116-A2848839BDE8}" presName="Name285" presStyleLbl="parChTrans1D3" presStyleIdx="8" presStyleCnt="11"/>
      <dgm:spPr/>
      <dgm:t>
        <a:bodyPr/>
        <a:lstStyle/>
        <a:p>
          <a:endParaRPr lang="fr-FR"/>
        </a:p>
      </dgm:t>
    </dgm:pt>
    <dgm:pt modelId="{0AC15DA3-6AE0-9B44-9745-08A34106C2C0}" type="pres">
      <dgm:prSet presAssocID="{93EB161C-4325-4C48-8C5C-DF6D4CEF4776}" presName="text3" presStyleLbl="node1" presStyleIdx="12" presStyleCnt="15" custScaleX="190995" custScaleY="70512" custRadScaleRad="248882" custRadScaleInc="-215146">
        <dgm:presLayoutVars>
          <dgm:bulletEnabled val="1"/>
        </dgm:presLayoutVars>
      </dgm:prSet>
      <dgm:spPr/>
      <dgm:t>
        <a:bodyPr/>
        <a:lstStyle/>
        <a:p>
          <a:endParaRPr lang="fr-FR"/>
        </a:p>
      </dgm:t>
    </dgm:pt>
    <dgm:pt modelId="{B6421A36-A2D4-EB49-90C9-23E9F1ED1DC2}" type="pres">
      <dgm:prSet presAssocID="{B95318DB-E2A7-3643-96AE-646F3C1B1ACA}" presName="Name285" presStyleLbl="parChTrans1D3" presStyleIdx="9" presStyleCnt="11"/>
      <dgm:spPr/>
      <dgm:t>
        <a:bodyPr/>
        <a:lstStyle/>
        <a:p>
          <a:endParaRPr lang="fr-CA"/>
        </a:p>
      </dgm:t>
    </dgm:pt>
    <dgm:pt modelId="{1D724E54-27BE-6D45-9874-5BA543D30136}" type="pres">
      <dgm:prSet presAssocID="{F5C09221-88A2-034B-AC8F-E1BE01625BCD}" presName="text3" presStyleLbl="node1" presStyleIdx="13" presStyleCnt="15" custScaleX="209972" custScaleY="80061" custRadScaleRad="300684" custRadScaleInc="287289">
        <dgm:presLayoutVars>
          <dgm:bulletEnabled val="1"/>
        </dgm:presLayoutVars>
      </dgm:prSet>
      <dgm:spPr/>
      <dgm:t>
        <a:bodyPr/>
        <a:lstStyle/>
        <a:p>
          <a:endParaRPr lang="fr-CA"/>
        </a:p>
      </dgm:t>
    </dgm:pt>
    <dgm:pt modelId="{47337EC5-4B17-D241-AFC6-F63E0405CFDD}" type="pres">
      <dgm:prSet presAssocID="{D93E9729-FEEA-0746-A021-199F0859A9DB}" presName="Name285" presStyleLbl="parChTrans1D3" presStyleIdx="10" presStyleCnt="11"/>
      <dgm:spPr/>
      <dgm:t>
        <a:bodyPr/>
        <a:lstStyle/>
        <a:p>
          <a:endParaRPr lang="fr-CA"/>
        </a:p>
      </dgm:t>
    </dgm:pt>
    <dgm:pt modelId="{291B21F6-2B70-B540-A8CB-2DDD496F6C9F}" type="pres">
      <dgm:prSet presAssocID="{17AB7002-2FBC-C448-AB6F-2FFDC0A76FAA}" presName="text3" presStyleLbl="node1" presStyleIdx="14" presStyleCnt="15" custScaleY="59462" custRadScaleRad="185592" custRadScaleInc="35259">
        <dgm:presLayoutVars>
          <dgm:bulletEnabled val="1"/>
        </dgm:presLayoutVars>
      </dgm:prSet>
      <dgm:spPr/>
      <dgm:t>
        <a:bodyPr/>
        <a:lstStyle/>
        <a:p>
          <a:endParaRPr lang="fr-CA"/>
        </a:p>
      </dgm:t>
    </dgm:pt>
    <dgm:pt modelId="{4281BC6E-5C50-1042-8B5E-60B13ED7E1DB}" type="pres">
      <dgm:prSet presAssocID="{362FC780-067D-174B-8BAB-71BC08CF30ED}" presName="Name288" presStyleLbl="parChTrans1D2" presStyleIdx="2" presStyleCnt="3"/>
      <dgm:spPr/>
      <dgm:t>
        <a:bodyPr/>
        <a:lstStyle/>
        <a:p>
          <a:endParaRPr lang="fr-FR"/>
        </a:p>
      </dgm:t>
    </dgm:pt>
  </dgm:ptLst>
  <dgm:cxnLst>
    <dgm:cxn modelId="{5F0E6034-7AAC-4A92-AABF-F5B1C77F88F8}" type="presOf" srcId="{002BC700-9E64-DC4B-8561-A328E6C77EED}" destId="{ADF216ED-C7EC-E145-9288-EF014C407AB6}" srcOrd="0" destOrd="0" presId="urn:microsoft.com/office/officeart/2008/layout/RadialCluster"/>
    <dgm:cxn modelId="{AA24F099-7AB8-4801-8807-12A4D78CD834}" type="presOf" srcId="{55F5012F-C02C-2647-B2FD-AC7FC951A3D9}" destId="{A089118C-A05E-3F4A-B356-5DAA9FC4F8C7}" srcOrd="0" destOrd="0" presId="urn:microsoft.com/office/officeart/2008/layout/RadialCluster"/>
    <dgm:cxn modelId="{E0889B6B-3B11-4179-8902-D48FB9FFDEBA}" type="presOf" srcId="{362FC780-067D-174B-8BAB-71BC08CF30ED}" destId="{4281BC6E-5C50-1042-8B5E-60B13ED7E1DB}" srcOrd="0" destOrd="0" presId="urn:microsoft.com/office/officeart/2008/layout/RadialCluster"/>
    <dgm:cxn modelId="{7F92306E-2229-4E22-B128-F91CCDBE9A0B}" type="presOf" srcId="{F5C09221-88A2-034B-AC8F-E1BE01625BCD}" destId="{1D724E54-27BE-6D45-9874-5BA543D30136}" srcOrd="0" destOrd="0" presId="urn:microsoft.com/office/officeart/2008/layout/RadialCluster"/>
    <dgm:cxn modelId="{5F8EE007-DD96-4CED-B492-1EEA6A5247F4}" type="presOf" srcId="{A598F610-67D3-DD4A-90DB-8A9E0D791014}" destId="{55759CB9-7624-AE42-8008-23859870B4E9}" srcOrd="0" destOrd="0" presId="urn:microsoft.com/office/officeart/2008/layout/RadialCluster"/>
    <dgm:cxn modelId="{A59DB922-2AEF-E142-A65A-3DA3BE02B033}" srcId="{915479AA-1B96-D74E-A2DD-3A37FE39364C}" destId="{F5C09221-88A2-034B-AC8F-E1BE01625BCD}" srcOrd="1" destOrd="0" parTransId="{B95318DB-E2A7-3643-96AE-646F3C1B1ACA}" sibTransId="{E5C12C9D-131D-5644-84CA-28A91015AB95}"/>
    <dgm:cxn modelId="{CEC6CF61-BB9E-4C8D-889B-3D716C78E4F1}" type="presOf" srcId="{17AB7002-2FBC-C448-AB6F-2FFDC0A76FAA}" destId="{291B21F6-2B70-B540-A8CB-2DDD496F6C9F}" srcOrd="0" destOrd="0" presId="urn:microsoft.com/office/officeart/2008/layout/RadialCluster"/>
    <dgm:cxn modelId="{3C960A45-D3D4-4D5C-AA41-CF1170798DAA}" type="presOf" srcId="{EC3F8E7D-585E-2946-9924-7753AE73BA45}" destId="{84B2E121-9B6E-9D4F-A931-C395B865012C}" srcOrd="0" destOrd="0" presId="urn:microsoft.com/office/officeart/2008/layout/RadialCluster"/>
    <dgm:cxn modelId="{4258541E-5C81-4760-850E-35D913C0414F}" type="presOf" srcId="{6D9FF140-3DD5-0E4E-B0F7-2032B5C51916}" destId="{2B9C5A77-0812-7041-A2F8-2D17EF19EA29}" srcOrd="0" destOrd="0" presId="urn:microsoft.com/office/officeart/2008/layout/RadialCluster"/>
    <dgm:cxn modelId="{7120707F-B62B-4FEC-BF17-63FC2472391D}" type="presOf" srcId="{025BD884-78B3-FF47-B6A7-1D61FEAEDDA1}" destId="{8C9353F9-12D4-9143-A646-7A59765199C9}" srcOrd="0" destOrd="0" presId="urn:microsoft.com/office/officeart/2008/layout/RadialCluster"/>
    <dgm:cxn modelId="{40687C48-7670-EF4F-9548-90F7EDC173CC}" srcId="{025BD884-78B3-FF47-B6A7-1D61FEAEDDA1}" destId="{7A856C3E-5B13-F745-8282-99400C2EB3A9}" srcOrd="2" destOrd="0" parTransId="{8C282014-956E-C147-B4F2-008E7E4E6E6D}" sibTransId="{44CC6EE3-4D75-A343-8AEF-D97D56AFB79D}"/>
    <dgm:cxn modelId="{52ACC901-FC70-4DBC-9098-929CE0175419}" type="presOf" srcId="{E5917091-D51F-1449-9455-33D1B27CD463}" destId="{8BB07972-BB07-6E4A-8CBF-E200975F2798}" srcOrd="0" destOrd="0" presId="urn:microsoft.com/office/officeart/2008/layout/RadialCluster"/>
    <dgm:cxn modelId="{BE227DA4-22DF-FB4E-B9D8-4CB802DCA9B5}" srcId="{025BD884-78B3-FF47-B6A7-1D61FEAEDDA1}" destId="{076E410C-570C-7544-A9EF-27BB4F78EF40}" srcOrd="1" destOrd="0" parTransId="{EC3F8E7D-585E-2946-9924-7753AE73BA45}" sibTransId="{99E97C62-41EA-3D49-BD42-B4C0EE76D59B}"/>
    <dgm:cxn modelId="{B8E342FE-1DC0-3845-A45E-27749A84DB5F}" srcId="{915479AA-1B96-D74E-A2DD-3A37FE39364C}" destId="{17AB7002-2FBC-C448-AB6F-2FFDC0A76FAA}" srcOrd="2" destOrd="0" parTransId="{D93E9729-FEEA-0746-A021-199F0859A9DB}" sibTransId="{537E1457-C3B5-EC4A-812E-AEC451B02AB0}"/>
    <dgm:cxn modelId="{0B1BFE05-D0D8-48CF-90AA-EBED41098811}" type="presOf" srcId="{8C282014-956E-C147-B4F2-008E7E4E6E6D}" destId="{E71543B3-7DF8-4B48-9105-050E00CAB51C}" srcOrd="0" destOrd="0" presId="urn:microsoft.com/office/officeart/2008/layout/RadialCluster"/>
    <dgm:cxn modelId="{0455FD0E-6000-C44C-A8E7-5CA5FC61F0E4}" srcId="{0226570D-A323-6F45-9F69-CC040AE608C9}" destId="{3FAEC23E-3C47-5F48-8DC5-628F312FE6DC}" srcOrd="0" destOrd="0" parTransId="{AD470DB3-922D-024B-AF00-3E55A9F8F55F}" sibTransId="{60F1AAA0-D890-EF4D-9134-2FADE7BCC997}"/>
    <dgm:cxn modelId="{BAED475F-D9EF-4899-B19E-B4777A548593}" type="presOf" srcId="{B76AC9AC-4C6B-6A49-97EF-AC37B53A2806}" destId="{26F1B59D-3CFF-BA4E-BE6C-DD3B8598F785}" srcOrd="0" destOrd="0" presId="urn:microsoft.com/office/officeart/2008/layout/RadialCluster"/>
    <dgm:cxn modelId="{BDFB446E-F8D7-1943-B0A6-6D3574F8E3BA}" srcId="{E5917091-D51F-1449-9455-33D1B27CD463}" destId="{A598F610-67D3-DD4A-90DB-8A9E0D791014}" srcOrd="2" destOrd="0" parTransId="{4685E58D-6C49-7E43-A206-F4875C3EF215}" sibTransId="{15BAB68C-7767-494B-A52F-82DF4A39905C}"/>
    <dgm:cxn modelId="{911CFE9F-E6E4-4349-A304-897E589C2825}" type="presOf" srcId="{182DCBA2-864B-0246-8237-03BF0227D076}" destId="{D5A1F415-79FE-644B-BDCE-E8D587194917}" srcOrd="0" destOrd="0" presId="urn:microsoft.com/office/officeart/2008/layout/RadialCluster"/>
    <dgm:cxn modelId="{0B6F168E-B1C1-47BC-B244-80BAE146F7E9}" type="presOf" srcId="{318A71DD-E843-4549-8C7F-0404AFFC6B72}" destId="{DCD4F58F-0ACD-B04F-A372-E01A632F759D}" srcOrd="0" destOrd="0" presId="urn:microsoft.com/office/officeart/2008/layout/RadialCluster"/>
    <dgm:cxn modelId="{33E7EC3E-58C6-4844-8EBD-B27514F86174}" type="presOf" srcId="{B95318DB-E2A7-3643-96AE-646F3C1B1ACA}" destId="{B6421A36-A2D4-EB49-90C9-23E9F1ED1DC2}" srcOrd="0" destOrd="0" presId="urn:microsoft.com/office/officeart/2008/layout/RadialCluster"/>
    <dgm:cxn modelId="{6C80F4DD-94E7-44CC-8079-632EE3DEDF66}" type="presOf" srcId="{93EB161C-4325-4C48-8C5C-DF6D4CEF4776}" destId="{0AC15DA3-6AE0-9B44-9745-08A34106C2C0}" srcOrd="0" destOrd="0" presId="urn:microsoft.com/office/officeart/2008/layout/RadialCluster"/>
    <dgm:cxn modelId="{70299498-D11A-4A33-98E8-722475747AA1}" type="presOf" srcId="{67DD00B7-E65D-EA4F-8547-2D41D369D2B3}" destId="{2530846D-9C57-9E42-965A-346C32F712F4}" srcOrd="0" destOrd="0" presId="urn:microsoft.com/office/officeart/2008/layout/RadialCluster"/>
    <dgm:cxn modelId="{F17320D1-122C-4134-89E1-C0D4513E5624}" type="presOf" srcId="{3FAEC23E-3C47-5F48-8DC5-628F312FE6DC}" destId="{0860BDED-0B88-634B-8D62-2474D2EB808D}" srcOrd="0" destOrd="0" presId="urn:microsoft.com/office/officeart/2008/layout/RadialCluster"/>
    <dgm:cxn modelId="{18BD9EC1-A3C6-A242-929B-3D8A96D4AF44}" srcId="{915479AA-1B96-D74E-A2DD-3A37FE39364C}" destId="{93EB161C-4325-4C48-8C5C-DF6D4CEF4776}" srcOrd="0" destOrd="0" parTransId="{5375D4E5-64C9-3D4D-9116-A2848839BDE8}" sibTransId="{8003167D-9C44-4043-9F3F-C025C9219DEF}"/>
    <dgm:cxn modelId="{B555672B-AA4E-46BE-8000-A26E6B73D82B}" type="presOf" srcId="{5375D4E5-64C9-3D4D-9116-A2848839BDE8}" destId="{ED48CA36-F14B-2C46-A6D2-3AEC560BDDB8}" srcOrd="0" destOrd="0" presId="urn:microsoft.com/office/officeart/2008/layout/RadialCluster"/>
    <dgm:cxn modelId="{3ECAB2DD-43DA-443D-99D1-7A4E639C2FDC}" type="presOf" srcId="{B099D0A8-6BEC-664A-AA1C-1455162562E7}" destId="{3C258772-7078-FC42-9A30-71422255FEE7}" srcOrd="0" destOrd="0" presId="urn:microsoft.com/office/officeart/2008/layout/RadialCluster"/>
    <dgm:cxn modelId="{4272FE26-D9D2-400D-972A-BAF916CE704A}" type="presOf" srcId="{915479AA-1B96-D74E-A2DD-3A37FE39364C}" destId="{67F5A009-A4ED-D743-94CE-CC4875A5A7CD}" srcOrd="0" destOrd="0" presId="urn:microsoft.com/office/officeart/2008/layout/RadialCluster"/>
    <dgm:cxn modelId="{89A65A88-F503-D145-89D0-8B5731078325}" srcId="{3FAEC23E-3C47-5F48-8DC5-628F312FE6DC}" destId="{E5917091-D51F-1449-9455-33D1B27CD463}" srcOrd="0" destOrd="0" parTransId="{182DCBA2-864B-0246-8237-03BF0227D076}" sibTransId="{36FBAC7E-1E7C-054F-B85C-08D5D8853A60}"/>
    <dgm:cxn modelId="{6E54101E-EDC7-4A96-9860-BD11EDABD504}" type="presOf" srcId="{4A0FDAE2-BE3D-444E-9EFD-240469EE1BE5}" destId="{EE359F03-AC54-0E4E-80D6-3D3135544858}" srcOrd="0" destOrd="0" presId="urn:microsoft.com/office/officeart/2008/layout/RadialCluster"/>
    <dgm:cxn modelId="{F487D1B0-3A7D-5844-8D8D-BBF7DA206B0E}" srcId="{E5917091-D51F-1449-9455-33D1B27CD463}" destId="{55F5012F-C02C-2647-B2FD-AC7FC951A3D9}" srcOrd="0" destOrd="0" parTransId="{B76AC9AC-4C6B-6A49-97EF-AC37B53A2806}" sibTransId="{214BA7BA-20DE-7442-A6CB-5DC99CE715D6}"/>
    <dgm:cxn modelId="{31A9676C-FB5E-FB4A-9EBB-6AECCA49E074}" srcId="{E5917091-D51F-1449-9455-33D1B27CD463}" destId="{6D9FF140-3DD5-0E4E-B0F7-2032B5C51916}" srcOrd="1" destOrd="0" parTransId="{A247B9F6-BBFF-D34E-B056-6B11812C364C}" sibTransId="{86B491AB-C6F7-DA44-BCAB-2202D0EC1542}"/>
    <dgm:cxn modelId="{E4AB1BF5-5357-3640-BBB0-80845B5EC3CA}" srcId="{3FAEC23E-3C47-5F48-8DC5-628F312FE6DC}" destId="{915479AA-1B96-D74E-A2DD-3A37FE39364C}" srcOrd="2" destOrd="0" parTransId="{362FC780-067D-174B-8BAB-71BC08CF30ED}" sibTransId="{3CB037CB-4669-5E4A-AC95-CC459BCD1ECB}"/>
    <dgm:cxn modelId="{C1593A92-A0B2-40E2-975F-6A9A89580B34}" type="presOf" srcId="{076E410C-570C-7544-A9EF-27BB4F78EF40}" destId="{4E815247-2FD9-AB41-A3F6-679B595B0E96}" srcOrd="0" destOrd="0" presId="urn:microsoft.com/office/officeart/2008/layout/RadialCluster"/>
    <dgm:cxn modelId="{1304EA18-874A-4312-8DA0-309FBC73D528}" type="presOf" srcId="{4C2E10E5-5E88-D248-A4F7-95B90DD1D87B}" destId="{522BC24E-B262-C64B-8C8D-18BE81646CC3}" srcOrd="0" destOrd="0" presId="urn:microsoft.com/office/officeart/2008/layout/RadialCluster"/>
    <dgm:cxn modelId="{1CDAAF4A-4285-ED40-90D6-FE9ED3C646E9}" srcId="{E5917091-D51F-1449-9455-33D1B27CD463}" destId="{002BC700-9E64-DC4B-8561-A328E6C77EED}" srcOrd="3" destOrd="0" parTransId="{5F48E0CF-D2F1-814E-BE71-0EE324A7FECF}" sibTransId="{2AD379AD-D8DE-A94F-95B2-09CDDBE9264B}"/>
    <dgm:cxn modelId="{09DD38BC-D120-421B-A0AC-D702B353082A}" type="presOf" srcId="{4685E58D-6C49-7E43-A206-F4875C3EF215}" destId="{5F74CF78-13EB-7B40-A2D5-B577853AE3E6}" srcOrd="0" destOrd="0" presId="urn:microsoft.com/office/officeart/2008/layout/RadialCluster"/>
    <dgm:cxn modelId="{D7E24B13-641B-CA48-B1AF-1817CA58FE4E}" srcId="{025BD884-78B3-FF47-B6A7-1D61FEAEDDA1}" destId="{318A71DD-E843-4549-8C7F-0404AFFC6B72}" srcOrd="0" destOrd="0" parTransId="{4A0FDAE2-BE3D-444E-9EFD-240469EE1BE5}" sibTransId="{5B3649F2-080A-394E-B6F2-B6FCE340CF72}"/>
    <dgm:cxn modelId="{FB5E2D8C-EF53-4503-945B-E22497CAAD69}" type="presOf" srcId="{5F48E0CF-D2F1-814E-BE71-0EE324A7FECF}" destId="{84C26B57-D580-A044-856D-1B27F19B3860}" srcOrd="0" destOrd="0" presId="urn:microsoft.com/office/officeart/2008/layout/RadialCluster"/>
    <dgm:cxn modelId="{F97170AD-07CF-4D2E-B1FF-35723F89644F}" type="presOf" srcId="{7A856C3E-5B13-F745-8282-99400C2EB3A9}" destId="{13AAF302-3034-7345-B07A-468D6C4291F0}" srcOrd="0" destOrd="0" presId="urn:microsoft.com/office/officeart/2008/layout/RadialCluster"/>
    <dgm:cxn modelId="{F038E93C-AC58-3E47-8CAE-FF3AA9D5C529}" srcId="{3FAEC23E-3C47-5F48-8DC5-628F312FE6DC}" destId="{025BD884-78B3-FF47-B6A7-1D61FEAEDDA1}" srcOrd="1" destOrd="0" parTransId="{4C2E10E5-5E88-D248-A4F7-95B90DD1D87B}" sibTransId="{BFB94B73-0A8E-7044-80E0-2327FB77FC97}"/>
    <dgm:cxn modelId="{0E1A7254-6D9A-46C7-A034-BEB1E9D8AC59}" type="presOf" srcId="{D93E9729-FEEA-0746-A021-199F0859A9DB}" destId="{47337EC5-4B17-D241-AFC6-F63E0405CFDD}" srcOrd="0" destOrd="0" presId="urn:microsoft.com/office/officeart/2008/layout/RadialCluster"/>
    <dgm:cxn modelId="{5BF5FC39-69A1-4AB0-A988-5EC47BED9325}" type="presOf" srcId="{A247B9F6-BBFF-D34E-B056-6B11812C364C}" destId="{CC7FF772-45AE-AC42-AB53-E8202D14B989}" srcOrd="0" destOrd="0" presId="urn:microsoft.com/office/officeart/2008/layout/RadialCluster"/>
    <dgm:cxn modelId="{22811C1D-F467-4F97-AB60-04482E4E3AD6}" type="presOf" srcId="{0226570D-A323-6F45-9F69-CC040AE608C9}" destId="{8DE97E1E-F252-9C46-9AAF-4920DD74DC69}" srcOrd="0" destOrd="0" presId="urn:microsoft.com/office/officeart/2008/layout/RadialCluster"/>
    <dgm:cxn modelId="{E5006867-59C5-614F-8904-D54D65D14381}" srcId="{025BD884-78B3-FF47-B6A7-1D61FEAEDDA1}" destId="{67DD00B7-E65D-EA4F-8547-2D41D369D2B3}" srcOrd="3" destOrd="0" parTransId="{B099D0A8-6BEC-664A-AA1C-1455162562E7}" sibTransId="{84490779-225F-C94F-A626-597F03407D6B}"/>
    <dgm:cxn modelId="{3ECA2381-BF9B-4B6C-8CF8-24E2131D62D5}" type="presParOf" srcId="{8DE97E1E-F252-9C46-9AAF-4920DD74DC69}" destId="{0860BDED-0B88-634B-8D62-2474D2EB808D}" srcOrd="0" destOrd="0" presId="urn:microsoft.com/office/officeart/2008/layout/RadialCluster"/>
    <dgm:cxn modelId="{2E780367-394A-4B6F-B14C-967A33F0C823}" type="presParOf" srcId="{8DE97E1E-F252-9C46-9AAF-4920DD74DC69}" destId="{19987FE2-E6A8-0045-BBE7-C5920FE34FF0}" srcOrd="1" destOrd="0" presId="urn:microsoft.com/office/officeart/2008/layout/RadialCluster"/>
    <dgm:cxn modelId="{7A6F0F2A-03AA-477B-AB46-53D1163CE041}" type="presParOf" srcId="{19987FE2-E6A8-0045-BBE7-C5920FE34FF0}" destId="{8BB07972-BB07-6E4A-8CBF-E200975F2798}" srcOrd="0" destOrd="0" presId="urn:microsoft.com/office/officeart/2008/layout/RadialCluster"/>
    <dgm:cxn modelId="{A6266094-4FC8-4B7F-B35A-36DA76211183}" type="presParOf" srcId="{19987FE2-E6A8-0045-BBE7-C5920FE34FF0}" destId="{26F1B59D-3CFF-BA4E-BE6C-DD3B8598F785}" srcOrd="1" destOrd="0" presId="urn:microsoft.com/office/officeart/2008/layout/RadialCluster"/>
    <dgm:cxn modelId="{F4B3BA48-5382-40D8-951D-C86F208D7D5B}" type="presParOf" srcId="{19987FE2-E6A8-0045-BBE7-C5920FE34FF0}" destId="{A089118C-A05E-3F4A-B356-5DAA9FC4F8C7}" srcOrd="2" destOrd="0" presId="urn:microsoft.com/office/officeart/2008/layout/RadialCluster"/>
    <dgm:cxn modelId="{89026E41-DE18-4D9B-B4B7-281F325B2157}" type="presParOf" srcId="{19987FE2-E6A8-0045-BBE7-C5920FE34FF0}" destId="{CC7FF772-45AE-AC42-AB53-E8202D14B989}" srcOrd="3" destOrd="0" presId="urn:microsoft.com/office/officeart/2008/layout/RadialCluster"/>
    <dgm:cxn modelId="{4C0619D7-E5A1-4146-885C-A135B16C97A9}" type="presParOf" srcId="{19987FE2-E6A8-0045-BBE7-C5920FE34FF0}" destId="{2B9C5A77-0812-7041-A2F8-2D17EF19EA29}" srcOrd="4" destOrd="0" presId="urn:microsoft.com/office/officeart/2008/layout/RadialCluster"/>
    <dgm:cxn modelId="{10032AFA-3950-4885-8AE1-2ED352925D60}" type="presParOf" srcId="{19987FE2-E6A8-0045-BBE7-C5920FE34FF0}" destId="{5F74CF78-13EB-7B40-A2D5-B577853AE3E6}" srcOrd="5" destOrd="0" presId="urn:microsoft.com/office/officeart/2008/layout/RadialCluster"/>
    <dgm:cxn modelId="{FB2372E6-2E79-4B2B-BA94-786BB0CF3E19}" type="presParOf" srcId="{19987FE2-E6A8-0045-BBE7-C5920FE34FF0}" destId="{55759CB9-7624-AE42-8008-23859870B4E9}" srcOrd="6" destOrd="0" presId="urn:microsoft.com/office/officeart/2008/layout/RadialCluster"/>
    <dgm:cxn modelId="{329ADBB4-086C-4525-BB7D-D6A3BBCB71CD}" type="presParOf" srcId="{19987FE2-E6A8-0045-BBE7-C5920FE34FF0}" destId="{84C26B57-D580-A044-856D-1B27F19B3860}" srcOrd="7" destOrd="0" presId="urn:microsoft.com/office/officeart/2008/layout/RadialCluster"/>
    <dgm:cxn modelId="{0F6E5323-9EAF-4AE5-A427-EEA22871A4E3}" type="presParOf" srcId="{19987FE2-E6A8-0045-BBE7-C5920FE34FF0}" destId="{ADF216ED-C7EC-E145-9288-EF014C407AB6}" srcOrd="8" destOrd="0" presId="urn:microsoft.com/office/officeart/2008/layout/RadialCluster"/>
    <dgm:cxn modelId="{2FC9E46A-67FF-46C2-8584-6E44F4E72731}" type="presParOf" srcId="{8DE97E1E-F252-9C46-9AAF-4920DD74DC69}" destId="{D5A1F415-79FE-644B-BDCE-E8D587194917}" srcOrd="2" destOrd="0" presId="urn:microsoft.com/office/officeart/2008/layout/RadialCluster"/>
    <dgm:cxn modelId="{AA3F5631-B83F-443C-A9DD-7263BE2DBFC7}" type="presParOf" srcId="{8DE97E1E-F252-9C46-9AAF-4920DD74DC69}" destId="{84D1FA91-7A87-CF40-9BB0-D808969E02AE}" srcOrd="3" destOrd="0" presId="urn:microsoft.com/office/officeart/2008/layout/RadialCluster"/>
    <dgm:cxn modelId="{B264241E-4BCF-451C-9CF0-F3417132067E}" type="presParOf" srcId="{84D1FA91-7A87-CF40-9BB0-D808969E02AE}" destId="{8C9353F9-12D4-9143-A646-7A59765199C9}" srcOrd="0" destOrd="0" presId="urn:microsoft.com/office/officeart/2008/layout/RadialCluster"/>
    <dgm:cxn modelId="{C0270FCC-8F2F-4F8B-806C-213F2B0266EB}" type="presParOf" srcId="{84D1FA91-7A87-CF40-9BB0-D808969E02AE}" destId="{EE359F03-AC54-0E4E-80D6-3D3135544858}" srcOrd="1" destOrd="0" presId="urn:microsoft.com/office/officeart/2008/layout/RadialCluster"/>
    <dgm:cxn modelId="{92E8E0C5-B3FD-48BD-B74D-7AC55580BEDD}" type="presParOf" srcId="{84D1FA91-7A87-CF40-9BB0-D808969E02AE}" destId="{DCD4F58F-0ACD-B04F-A372-E01A632F759D}" srcOrd="2" destOrd="0" presId="urn:microsoft.com/office/officeart/2008/layout/RadialCluster"/>
    <dgm:cxn modelId="{7175A07C-7DF0-4EA5-96E0-EA82302BCB63}" type="presParOf" srcId="{84D1FA91-7A87-CF40-9BB0-D808969E02AE}" destId="{84B2E121-9B6E-9D4F-A931-C395B865012C}" srcOrd="3" destOrd="0" presId="urn:microsoft.com/office/officeart/2008/layout/RadialCluster"/>
    <dgm:cxn modelId="{DDFEF5AA-CBF1-40B5-9248-3CA1131FE8DC}" type="presParOf" srcId="{84D1FA91-7A87-CF40-9BB0-D808969E02AE}" destId="{4E815247-2FD9-AB41-A3F6-679B595B0E96}" srcOrd="4" destOrd="0" presId="urn:microsoft.com/office/officeart/2008/layout/RadialCluster"/>
    <dgm:cxn modelId="{83B17731-EA55-4A53-B954-CD6C975CD79E}" type="presParOf" srcId="{84D1FA91-7A87-CF40-9BB0-D808969E02AE}" destId="{E71543B3-7DF8-4B48-9105-050E00CAB51C}" srcOrd="5" destOrd="0" presId="urn:microsoft.com/office/officeart/2008/layout/RadialCluster"/>
    <dgm:cxn modelId="{9601272C-7E3E-4C97-A419-A7B247343B31}" type="presParOf" srcId="{84D1FA91-7A87-CF40-9BB0-D808969E02AE}" destId="{13AAF302-3034-7345-B07A-468D6C4291F0}" srcOrd="6" destOrd="0" presId="urn:microsoft.com/office/officeart/2008/layout/RadialCluster"/>
    <dgm:cxn modelId="{110A5DDC-37DE-45C7-8EFE-9A12DD47DDB5}" type="presParOf" srcId="{84D1FA91-7A87-CF40-9BB0-D808969E02AE}" destId="{3C258772-7078-FC42-9A30-71422255FEE7}" srcOrd="7" destOrd="0" presId="urn:microsoft.com/office/officeart/2008/layout/RadialCluster"/>
    <dgm:cxn modelId="{3BF302DB-43E0-40BF-8860-E10630DCB93F}" type="presParOf" srcId="{84D1FA91-7A87-CF40-9BB0-D808969E02AE}" destId="{2530846D-9C57-9E42-965A-346C32F712F4}" srcOrd="8" destOrd="0" presId="urn:microsoft.com/office/officeart/2008/layout/RadialCluster"/>
    <dgm:cxn modelId="{2A1AB9C3-D19D-4F38-9B20-1D4171FA33DF}" type="presParOf" srcId="{8DE97E1E-F252-9C46-9AAF-4920DD74DC69}" destId="{522BC24E-B262-C64B-8C8D-18BE81646CC3}" srcOrd="4" destOrd="0" presId="urn:microsoft.com/office/officeart/2008/layout/RadialCluster"/>
    <dgm:cxn modelId="{2BC08DBF-9192-4D36-B6EA-57F71EEF8D21}" type="presParOf" srcId="{8DE97E1E-F252-9C46-9AAF-4920DD74DC69}" destId="{3FC852AD-008A-8743-AC56-14F3A79C02C3}" srcOrd="5" destOrd="0" presId="urn:microsoft.com/office/officeart/2008/layout/RadialCluster"/>
    <dgm:cxn modelId="{183758C4-CA0C-4D5E-B4BB-F38651C799BE}" type="presParOf" srcId="{3FC852AD-008A-8743-AC56-14F3A79C02C3}" destId="{67F5A009-A4ED-D743-94CE-CC4875A5A7CD}" srcOrd="0" destOrd="0" presId="urn:microsoft.com/office/officeart/2008/layout/RadialCluster"/>
    <dgm:cxn modelId="{32D9611E-E49F-4693-A9B1-DDBE594B20C4}" type="presParOf" srcId="{3FC852AD-008A-8743-AC56-14F3A79C02C3}" destId="{ED48CA36-F14B-2C46-A6D2-3AEC560BDDB8}" srcOrd="1" destOrd="0" presId="urn:microsoft.com/office/officeart/2008/layout/RadialCluster"/>
    <dgm:cxn modelId="{5965BC6A-90E1-4A68-8534-95AEBD436FD5}" type="presParOf" srcId="{3FC852AD-008A-8743-AC56-14F3A79C02C3}" destId="{0AC15DA3-6AE0-9B44-9745-08A34106C2C0}" srcOrd="2" destOrd="0" presId="urn:microsoft.com/office/officeart/2008/layout/RadialCluster"/>
    <dgm:cxn modelId="{8FE00FD6-87C4-46A9-A8F8-543C1BE39737}" type="presParOf" srcId="{3FC852AD-008A-8743-AC56-14F3A79C02C3}" destId="{B6421A36-A2D4-EB49-90C9-23E9F1ED1DC2}" srcOrd="3" destOrd="0" presId="urn:microsoft.com/office/officeart/2008/layout/RadialCluster"/>
    <dgm:cxn modelId="{D1CC928D-98FC-45CA-ABF4-CDA47730BE48}" type="presParOf" srcId="{3FC852AD-008A-8743-AC56-14F3A79C02C3}" destId="{1D724E54-27BE-6D45-9874-5BA543D30136}" srcOrd="4" destOrd="0" presId="urn:microsoft.com/office/officeart/2008/layout/RadialCluster"/>
    <dgm:cxn modelId="{EDDF7711-B115-4B42-8C75-D3B2B8D9B5DC}" type="presParOf" srcId="{3FC852AD-008A-8743-AC56-14F3A79C02C3}" destId="{47337EC5-4B17-D241-AFC6-F63E0405CFDD}" srcOrd="5" destOrd="0" presId="urn:microsoft.com/office/officeart/2008/layout/RadialCluster"/>
    <dgm:cxn modelId="{312D5C78-EAD5-47A8-B808-AF23F3EC4F44}" type="presParOf" srcId="{3FC852AD-008A-8743-AC56-14F3A79C02C3}" destId="{291B21F6-2B70-B540-A8CB-2DDD496F6C9F}" srcOrd="6" destOrd="0" presId="urn:microsoft.com/office/officeart/2008/layout/RadialCluster"/>
    <dgm:cxn modelId="{D8C9C855-452F-4BAE-BEF5-F5EF711663CB}" type="presParOf" srcId="{8DE97E1E-F252-9C46-9AAF-4920DD74DC69}" destId="{4281BC6E-5C50-1042-8B5E-60B13ED7E1DB}"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4AFDD-689D-8149-BFEF-72894BECBBB6}">
      <dsp:nvSpPr>
        <dsp:cNvPr id="0" name=""/>
        <dsp:cNvSpPr/>
      </dsp:nvSpPr>
      <dsp:spPr>
        <a:xfrm>
          <a:off x="2980" y="2038707"/>
          <a:ext cx="1469532" cy="74712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latin typeface="Chams  Bold"/>
              <a:cs typeface="Chams  Bold"/>
            </a:rPr>
            <a:t>Substantiel</a:t>
          </a:r>
          <a:endParaRPr lang="fr-FR" sz="1600" kern="1200" dirty="0">
            <a:solidFill>
              <a:schemeClr val="tx1"/>
            </a:solidFill>
            <a:latin typeface="Chams  Bold"/>
            <a:cs typeface="Chams  Bold"/>
          </a:endParaRPr>
        </a:p>
      </dsp:txBody>
      <dsp:txXfrm>
        <a:off x="2980" y="2038707"/>
        <a:ext cx="1282752" cy="747121"/>
      </dsp:txXfrm>
    </dsp:sp>
    <dsp:sp modelId="{A723D8A2-0335-B448-A141-5CAA585FC706}">
      <dsp:nvSpPr>
        <dsp:cNvPr id="0" name=""/>
        <dsp:cNvSpPr/>
      </dsp:nvSpPr>
      <dsp:spPr>
        <a:xfrm>
          <a:off x="1098952" y="2038707"/>
          <a:ext cx="1867804" cy="747121"/>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hams  Bold"/>
              <a:cs typeface="Chams  Bold"/>
            </a:rPr>
            <a:t>En réponse aux besoins des enseignants</a:t>
          </a:r>
          <a:endParaRPr lang="fr-FR" sz="1200" kern="1200" dirty="0">
            <a:solidFill>
              <a:schemeClr val="tx1"/>
            </a:solidFill>
            <a:latin typeface="Chams  Bold"/>
            <a:cs typeface="Chams  Bold"/>
          </a:endParaRPr>
        </a:p>
      </dsp:txBody>
      <dsp:txXfrm>
        <a:off x="1472513" y="2038707"/>
        <a:ext cx="1120683" cy="747121"/>
      </dsp:txXfrm>
    </dsp:sp>
    <dsp:sp modelId="{E1FF1344-C785-F94A-805F-E871952F6069}">
      <dsp:nvSpPr>
        <dsp:cNvPr id="0" name=""/>
        <dsp:cNvSpPr/>
      </dsp:nvSpPr>
      <dsp:spPr>
        <a:xfrm>
          <a:off x="2593195" y="2038707"/>
          <a:ext cx="1867804" cy="747121"/>
        </a:xfrm>
        <a:prstGeom prst="chevr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hams  Bold"/>
              <a:cs typeface="Chams  Bold"/>
            </a:rPr>
            <a:t>En réponse aux besoins des élèves</a:t>
          </a:r>
          <a:endParaRPr lang="fr-FR" sz="1200" kern="1200" dirty="0">
            <a:solidFill>
              <a:schemeClr val="tx1"/>
            </a:solidFill>
            <a:latin typeface="Chams  Bold"/>
            <a:cs typeface="Chams  Bold"/>
          </a:endParaRPr>
        </a:p>
      </dsp:txBody>
      <dsp:txXfrm>
        <a:off x="2966756" y="2038707"/>
        <a:ext cx="1120683" cy="747121"/>
      </dsp:txXfrm>
    </dsp:sp>
    <dsp:sp modelId="{75057B04-B87F-C042-8661-ED4B9D5F84E3}">
      <dsp:nvSpPr>
        <dsp:cNvPr id="0" name=""/>
        <dsp:cNvSpPr/>
      </dsp:nvSpPr>
      <dsp:spPr>
        <a:xfrm>
          <a:off x="4087439" y="2038707"/>
          <a:ext cx="1867804" cy="747121"/>
        </a:xfrm>
        <a:prstGeom prst="chevr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latin typeface="Chams  Bold"/>
              <a:cs typeface="Chams  Bold"/>
            </a:rPr>
            <a:t>Mise en pratique</a:t>
          </a:r>
          <a:endParaRPr lang="fr-FR" sz="1600" kern="1200" dirty="0">
            <a:solidFill>
              <a:schemeClr val="tx1"/>
            </a:solidFill>
            <a:latin typeface="Chams  Bold"/>
            <a:cs typeface="Chams  Bold"/>
          </a:endParaRPr>
        </a:p>
      </dsp:txBody>
      <dsp:txXfrm>
        <a:off x="4461000" y="2038707"/>
        <a:ext cx="1120683" cy="747121"/>
      </dsp:txXfrm>
    </dsp:sp>
    <dsp:sp modelId="{B925166C-AE80-2244-9837-C5B5F3097228}">
      <dsp:nvSpPr>
        <dsp:cNvPr id="0" name=""/>
        <dsp:cNvSpPr/>
      </dsp:nvSpPr>
      <dsp:spPr>
        <a:xfrm>
          <a:off x="5581683" y="2038707"/>
          <a:ext cx="1953592" cy="747121"/>
        </a:xfrm>
        <a:prstGeom prst="chevron">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fr-FR" sz="1400" kern="1200" dirty="0" smtClean="0">
              <a:solidFill>
                <a:srgbClr val="FFFFFF"/>
              </a:solidFill>
              <a:latin typeface="Chams  Bold"/>
              <a:cs typeface="Chams  Bold"/>
            </a:rPr>
            <a:t>Réflexion</a:t>
          </a:r>
          <a:endParaRPr lang="fr-FR" sz="1400" kern="1200" dirty="0">
            <a:solidFill>
              <a:srgbClr val="FFFFFF"/>
            </a:solidFill>
            <a:latin typeface="Chams  Bold"/>
            <a:cs typeface="Chams  Bold"/>
          </a:endParaRPr>
        </a:p>
      </dsp:txBody>
      <dsp:txXfrm>
        <a:off x="5955244" y="2038707"/>
        <a:ext cx="1206471" cy="747121"/>
      </dsp:txXfrm>
    </dsp:sp>
    <dsp:sp modelId="{8050AEBB-EE4B-A146-A7D3-7082C98995A6}">
      <dsp:nvSpPr>
        <dsp:cNvPr id="0" name=""/>
        <dsp:cNvSpPr/>
      </dsp:nvSpPr>
      <dsp:spPr>
        <a:xfrm>
          <a:off x="7164695" y="2026954"/>
          <a:ext cx="1867804" cy="747121"/>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latin typeface="Chams  Bold"/>
              <a:cs typeface="Chams  Bold"/>
            </a:rPr>
            <a:t>Renforcement</a:t>
          </a:r>
          <a:endParaRPr lang="fr-FR" sz="1200" kern="1200" dirty="0">
            <a:solidFill>
              <a:schemeClr val="tx1"/>
            </a:solidFill>
            <a:latin typeface="Chams  Bold"/>
            <a:cs typeface="Chams  Bold"/>
          </a:endParaRPr>
        </a:p>
      </dsp:txBody>
      <dsp:txXfrm>
        <a:off x="7538256" y="2026954"/>
        <a:ext cx="1120683" cy="747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1BC6E-5C50-1042-8B5E-60B13ED7E1DB}">
      <dsp:nvSpPr>
        <dsp:cNvPr id="0" name=""/>
        <dsp:cNvSpPr/>
      </dsp:nvSpPr>
      <dsp:spPr>
        <a:xfrm rot="16200008">
          <a:off x="5722291" y="2903722"/>
          <a:ext cx="262202" cy="0"/>
        </a:xfrm>
        <a:custGeom>
          <a:avLst/>
          <a:gdLst/>
          <a:ahLst/>
          <a:cxnLst/>
          <a:rect l="0" t="0" r="0" b="0"/>
          <a:pathLst>
            <a:path>
              <a:moveTo>
                <a:pt x="0" y="0"/>
              </a:moveTo>
              <a:lnTo>
                <a:pt x="26220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BC24E-B262-C64B-8C8D-18BE81646CC3}">
      <dsp:nvSpPr>
        <dsp:cNvPr id="0" name=""/>
        <dsp:cNvSpPr/>
      </dsp:nvSpPr>
      <dsp:spPr>
        <a:xfrm rot="64237">
          <a:off x="6916850" y="3605857"/>
          <a:ext cx="159910" cy="0"/>
        </a:xfrm>
        <a:custGeom>
          <a:avLst/>
          <a:gdLst/>
          <a:ahLst/>
          <a:cxnLst/>
          <a:rect l="0" t="0" r="0" b="0"/>
          <a:pathLst>
            <a:path>
              <a:moveTo>
                <a:pt x="0" y="0"/>
              </a:moveTo>
              <a:lnTo>
                <a:pt x="15991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1F415-79FE-644B-BDCE-E8D587194917}">
      <dsp:nvSpPr>
        <dsp:cNvPr id="0" name=""/>
        <dsp:cNvSpPr/>
      </dsp:nvSpPr>
      <dsp:spPr>
        <a:xfrm rot="10754827">
          <a:off x="4708520" y="3598999"/>
          <a:ext cx="81401" cy="0"/>
        </a:xfrm>
        <a:custGeom>
          <a:avLst/>
          <a:gdLst/>
          <a:ahLst/>
          <a:cxnLst/>
          <a:rect l="0" t="0" r="0" b="0"/>
          <a:pathLst>
            <a:path>
              <a:moveTo>
                <a:pt x="0" y="0"/>
              </a:moveTo>
              <a:lnTo>
                <a:pt x="8140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0BDED-0B88-634B-8D62-2474D2EB808D}">
      <dsp:nvSpPr>
        <dsp:cNvPr id="0" name=""/>
        <dsp:cNvSpPr/>
      </dsp:nvSpPr>
      <dsp:spPr>
        <a:xfrm>
          <a:off x="4789918" y="3034824"/>
          <a:ext cx="2126945" cy="109932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fr-FR" sz="1800" b="1" kern="1200" dirty="0" smtClean="0">
              <a:latin typeface="+mn-lt"/>
              <a:cs typeface="Chams  Bold"/>
            </a:rPr>
            <a:t>Développement professionnel</a:t>
          </a:r>
        </a:p>
        <a:p>
          <a:pPr lvl="0" algn="ctr" defTabSz="800100">
            <a:lnSpc>
              <a:spcPct val="100000"/>
            </a:lnSpc>
            <a:spcBef>
              <a:spcPct val="0"/>
            </a:spcBef>
            <a:spcAft>
              <a:spcPts val="0"/>
            </a:spcAft>
          </a:pPr>
          <a:r>
            <a:rPr lang="fr-FR" sz="1800" b="1" kern="1200" dirty="0" smtClean="0">
              <a:latin typeface="+mn-lt"/>
              <a:cs typeface="Chams  Bold"/>
            </a:rPr>
            <a:t>continu</a:t>
          </a:r>
          <a:endParaRPr lang="fr-FR" sz="1800" b="1" kern="1200" dirty="0">
            <a:latin typeface="+mn-lt"/>
            <a:cs typeface="Chams  Bold"/>
          </a:endParaRPr>
        </a:p>
      </dsp:txBody>
      <dsp:txXfrm>
        <a:off x="4843583" y="3088489"/>
        <a:ext cx="2019615" cy="991999"/>
      </dsp:txXfrm>
    </dsp:sp>
    <dsp:sp modelId="{8BB07972-BB07-6E4A-8CBF-E200975F2798}">
      <dsp:nvSpPr>
        <dsp:cNvPr id="0" name=""/>
        <dsp:cNvSpPr/>
      </dsp:nvSpPr>
      <dsp:spPr>
        <a:xfrm>
          <a:off x="3193191" y="3262348"/>
          <a:ext cx="1515332" cy="694282"/>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100000"/>
            </a:lnSpc>
            <a:spcBef>
              <a:spcPct val="0"/>
            </a:spcBef>
            <a:spcAft>
              <a:spcPts val="0"/>
            </a:spcAft>
          </a:pPr>
          <a:r>
            <a:rPr lang="fr-FR" sz="1400" b="1" kern="1200" dirty="0" smtClean="0">
              <a:latin typeface="+mn-lt"/>
              <a:cs typeface="Chams  Bold"/>
            </a:rPr>
            <a:t>Assistance par les pairs</a:t>
          </a:r>
          <a:endParaRPr lang="fr-FR" sz="1400" b="1" kern="1200" dirty="0">
            <a:latin typeface="+mn-lt"/>
            <a:cs typeface="Chams  Bold"/>
          </a:endParaRPr>
        </a:p>
      </dsp:txBody>
      <dsp:txXfrm>
        <a:off x="3227083" y="3296240"/>
        <a:ext cx="1447548" cy="626498"/>
      </dsp:txXfrm>
    </dsp:sp>
    <dsp:sp modelId="{26F1B59D-3CFF-BA4E-BE6C-DD3B8598F785}">
      <dsp:nvSpPr>
        <dsp:cNvPr id="0" name=""/>
        <dsp:cNvSpPr/>
      </dsp:nvSpPr>
      <dsp:spPr>
        <a:xfrm rot="9979295">
          <a:off x="2759105" y="3845950"/>
          <a:ext cx="440330" cy="0"/>
        </a:xfrm>
        <a:custGeom>
          <a:avLst/>
          <a:gdLst/>
          <a:ahLst/>
          <a:cxnLst/>
          <a:rect l="0" t="0" r="0" b="0"/>
          <a:pathLst>
            <a:path>
              <a:moveTo>
                <a:pt x="0" y="0"/>
              </a:moveTo>
              <a:lnTo>
                <a:pt x="44033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9118C-A05E-3F4A-B356-5DAA9FC4F8C7}">
      <dsp:nvSpPr>
        <dsp:cNvPr id="0" name=""/>
        <dsp:cNvSpPr/>
      </dsp:nvSpPr>
      <dsp:spPr>
        <a:xfrm>
          <a:off x="1820811" y="3772887"/>
          <a:ext cx="944538" cy="480127"/>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Mentorat</a:t>
          </a:r>
          <a:endParaRPr lang="fr-FR" sz="1000" kern="1200" dirty="0">
            <a:latin typeface="+mn-lt"/>
            <a:cs typeface="Chams  Bold"/>
          </a:endParaRPr>
        </a:p>
      </dsp:txBody>
      <dsp:txXfrm>
        <a:off x="1844249" y="3796325"/>
        <a:ext cx="897662" cy="433251"/>
      </dsp:txXfrm>
    </dsp:sp>
    <dsp:sp modelId="{CC7FF772-45AE-AC42-AB53-E8202D14B989}">
      <dsp:nvSpPr>
        <dsp:cNvPr id="0" name=""/>
        <dsp:cNvSpPr/>
      </dsp:nvSpPr>
      <dsp:spPr>
        <a:xfrm rot="11645972">
          <a:off x="2854375" y="3377284"/>
          <a:ext cx="343998" cy="0"/>
        </a:xfrm>
        <a:custGeom>
          <a:avLst/>
          <a:gdLst/>
          <a:ahLst/>
          <a:cxnLst/>
          <a:rect l="0" t="0" r="0" b="0"/>
          <a:pathLst>
            <a:path>
              <a:moveTo>
                <a:pt x="0" y="0"/>
              </a:moveTo>
              <a:lnTo>
                <a:pt x="34399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9C5A77-0812-7041-A2F8-2D17EF19EA29}">
      <dsp:nvSpPr>
        <dsp:cNvPr id="0" name=""/>
        <dsp:cNvSpPr/>
      </dsp:nvSpPr>
      <dsp:spPr>
        <a:xfrm>
          <a:off x="1785664" y="2833398"/>
          <a:ext cx="1073892" cy="734236"/>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Observation des pratiques</a:t>
          </a:r>
          <a:endParaRPr lang="fr-FR" sz="1200" kern="1200" dirty="0">
            <a:latin typeface="+mn-lt"/>
            <a:cs typeface="Chams  Bold"/>
          </a:endParaRPr>
        </a:p>
      </dsp:txBody>
      <dsp:txXfrm>
        <a:off x="1821506" y="2869240"/>
        <a:ext cx="1002208" cy="662552"/>
      </dsp:txXfrm>
    </dsp:sp>
    <dsp:sp modelId="{5F74CF78-13EB-7B40-A2D5-B577853AE3E6}">
      <dsp:nvSpPr>
        <dsp:cNvPr id="0" name=""/>
        <dsp:cNvSpPr/>
      </dsp:nvSpPr>
      <dsp:spPr>
        <a:xfrm rot="8057467">
          <a:off x="3079187" y="4181286"/>
          <a:ext cx="627702" cy="0"/>
        </a:xfrm>
        <a:custGeom>
          <a:avLst/>
          <a:gdLst/>
          <a:ahLst/>
          <a:cxnLst/>
          <a:rect l="0" t="0" r="0" b="0"/>
          <a:pathLst>
            <a:path>
              <a:moveTo>
                <a:pt x="0" y="0"/>
              </a:moveTo>
              <a:lnTo>
                <a:pt x="62770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59CB9-7624-AE42-8008-23859870B4E9}">
      <dsp:nvSpPr>
        <dsp:cNvPr id="0" name=""/>
        <dsp:cNvSpPr/>
      </dsp:nvSpPr>
      <dsp:spPr>
        <a:xfrm>
          <a:off x="2059448" y="4405942"/>
          <a:ext cx="1481933" cy="76563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a:t>
          </a:r>
        </a:p>
        <a:p>
          <a:pPr lvl="0" algn="ctr" defTabSz="533400">
            <a:lnSpc>
              <a:spcPct val="100000"/>
            </a:lnSpc>
            <a:spcBef>
              <a:spcPct val="0"/>
            </a:spcBef>
            <a:spcAft>
              <a:spcPts val="0"/>
            </a:spcAft>
          </a:pPr>
          <a:r>
            <a:rPr lang="fr-FR" sz="1200" kern="1200" dirty="0" smtClean="0">
              <a:latin typeface="+mn-lt"/>
              <a:cs typeface="Chams  Bold"/>
            </a:rPr>
            <a:t>de groupe</a:t>
          </a:r>
        </a:p>
        <a:p>
          <a:pPr lvl="0" algn="ctr" defTabSz="533400">
            <a:lnSpc>
              <a:spcPct val="100000"/>
            </a:lnSpc>
            <a:spcBef>
              <a:spcPct val="0"/>
            </a:spcBef>
            <a:spcAft>
              <a:spcPts val="0"/>
            </a:spcAft>
          </a:pPr>
          <a:r>
            <a:rPr lang="fr-FR" sz="1000" kern="1200" dirty="0" smtClean="0">
              <a:latin typeface="+mn-lt"/>
              <a:cs typeface="Chams  Bold"/>
            </a:rPr>
            <a:t>(résolution de problèmes)</a:t>
          </a:r>
          <a:endParaRPr lang="fr-FR" sz="1000" kern="1200" dirty="0">
            <a:latin typeface="+mn-lt"/>
            <a:cs typeface="Chams  Bold"/>
          </a:endParaRPr>
        </a:p>
      </dsp:txBody>
      <dsp:txXfrm>
        <a:off x="2096823" y="4443317"/>
        <a:ext cx="1407183" cy="690883"/>
      </dsp:txXfrm>
    </dsp:sp>
    <dsp:sp modelId="{84C26B57-D580-A044-856D-1B27F19B3860}">
      <dsp:nvSpPr>
        <dsp:cNvPr id="0" name=""/>
        <dsp:cNvSpPr/>
      </dsp:nvSpPr>
      <dsp:spPr>
        <a:xfrm rot="3376440">
          <a:off x="4059515" y="4186791"/>
          <a:ext cx="553466" cy="0"/>
        </a:xfrm>
        <a:custGeom>
          <a:avLst/>
          <a:gdLst/>
          <a:ahLst/>
          <a:cxnLst/>
          <a:rect l="0" t="0" r="0" b="0"/>
          <a:pathLst>
            <a:path>
              <a:moveTo>
                <a:pt x="0" y="0"/>
              </a:moveTo>
              <a:lnTo>
                <a:pt x="55346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F216ED-C7EC-E145-9288-EF014C407AB6}">
      <dsp:nvSpPr>
        <dsp:cNvPr id="0" name=""/>
        <dsp:cNvSpPr/>
      </dsp:nvSpPr>
      <dsp:spPr>
        <a:xfrm>
          <a:off x="3990006" y="4416951"/>
          <a:ext cx="1389113" cy="583205"/>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 individuelle</a:t>
          </a:r>
          <a:endParaRPr lang="fr-FR" sz="1200" kern="1200" dirty="0">
            <a:latin typeface="+mn-lt"/>
            <a:cs typeface="Chams  Bold"/>
          </a:endParaRPr>
        </a:p>
      </dsp:txBody>
      <dsp:txXfrm>
        <a:off x="4018476" y="4445421"/>
        <a:ext cx="1332173" cy="526265"/>
      </dsp:txXfrm>
    </dsp:sp>
    <dsp:sp modelId="{8C9353F9-12D4-9143-A646-7A59765199C9}">
      <dsp:nvSpPr>
        <dsp:cNvPr id="0" name=""/>
        <dsp:cNvSpPr/>
      </dsp:nvSpPr>
      <dsp:spPr>
        <a:xfrm>
          <a:off x="7076746" y="3258715"/>
          <a:ext cx="1587277" cy="72693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100000"/>
            </a:lnSpc>
            <a:spcBef>
              <a:spcPct val="0"/>
            </a:spcBef>
            <a:spcAft>
              <a:spcPts val="0"/>
            </a:spcAft>
          </a:pPr>
          <a:r>
            <a:rPr lang="fr-FR" sz="1400" b="1" kern="1200" dirty="0" smtClean="0">
              <a:latin typeface="+mn-lt"/>
              <a:cs typeface="Chams  Bold"/>
            </a:rPr>
            <a:t>Assistance professionnelle</a:t>
          </a:r>
          <a:endParaRPr lang="fr-FR" sz="1400" b="1" kern="1200" dirty="0">
            <a:latin typeface="+mn-lt"/>
            <a:cs typeface="Chams  Bold"/>
          </a:endParaRPr>
        </a:p>
      </dsp:txBody>
      <dsp:txXfrm>
        <a:off x="7112232" y="3294201"/>
        <a:ext cx="1516305" cy="655963"/>
      </dsp:txXfrm>
    </dsp:sp>
    <dsp:sp modelId="{EE359F03-AC54-0E4E-80D6-3D3135544858}">
      <dsp:nvSpPr>
        <dsp:cNvPr id="0" name=""/>
        <dsp:cNvSpPr/>
      </dsp:nvSpPr>
      <dsp:spPr>
        <a:xfrm rot="20736692">
          <a:off x="8659787" y="3385010"/>
          <a:ext cx="270194" cy="0"/>
        </a:xfrm>
        <a:custGeom>
          <a:avLst/>
          <a:gdLst/>
          <a:ahLst/>
          <a:cxnLst/>
          <a:rect l="0" t="0" r="0" b="0"/>
          <a:pathLst>
            <a:path>
              <a:moveTo>
                <a:pt x="0" y="0"/>
              </a:moveTo>
              <a:lnTo>
                <a:pt x="27019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F58F-0ACD-B04F-A372-E01A632F759D}">
      <dsp:nvSpPr>
        <dsp:cNvPr id="0" name=""/>
        <dsp:cNvSpPr/>
      </dsp:nvSpPr>
      <dsp:spPr>
        <a:xfrm>
          <a:off x="8925743" y="2841682"/>
          <a:ext cx="1136600" cy="727927"/>
        </a:xfrm>
        <a:prstGeom prst="round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Observation des pratiques</a:t>
          </a:r>
          <a:endParaRPr lang="fr-FR" sz="1200" kern="1200" dirty="0">
            <a:latin typeface="+mn-lt"/>
            <a:cs typeface="Chams  Bold"/>
          </a:endParaRPr>
        </a:p>
      </dsp:txBody>
      <dsp:txXfrm>
        <a:off x="8961277" y="2877216"/>
        <a:ext cx="1065532" cy="656859"/>
      </dsp:txXfrm>
    </dsp:sp>
    <dsp:sp modelId="{84B2E121-9B6E-9D4F-A931-C395B865012C}">
      <dsp:nvSpPr>
        <dsp:cNvPr id="0" name=""/>
        <dsp:cNvSpPr/>
      </dsp:nvSpPr>
      <dsp:spPr>
        <a:xfrm rot="7404941">
          <a:off x="7227520" y="4202604"/>
          <a:ext cx="519839" cy="0"/>
        </a:xfrm>
        <a:custGeom>
          <a:avLst/>
          <a:gdLst/>
          <a:ahLst/>
          <a:cxnLst/>
          <a:rect l="0" t="0" r="0" b="0"/>
          <a:pathLst>
            <a:path>
              <a:moveTo>
                <a:pt x="0" y="0"/>
              </a:moveTo>
              <a:lnTo>
                <a:pt x="51983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815247-2FD9-AB41-A3F6-679B595B0E96}">
      <dsp:nvSpPr>
        <dsp:cNvPr id="0" name=""/>
        <dsp:cNvSpPr/>
      </dsp:nvSpPr>
      <dsp:spPr>
        <a:xfrm>
          <a:off x="6445445" y="4419558"/>
          <a:ext cx="1430730" cy="556219"/>
        </a:xfrm>
        <a:prstGeom prst="round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 individuelle</a:t>
          </a:r>
          <a:endParaRPr lang="fr-FR" sz="1200" kern="1200" dirty="0">
            <a:latin typeface="+mn-lt"/>
            <a:cs typeface="Chams  Bold"/>
          </a:endParaRPr>
        </a:p>
      </dsp:txBody>
      <dsp:txXfrm>
        <a:off x="6472597" y="4446710"/>
        <a:ext cx="1376426" cy="501915"/>
      </dsp:txXfrm>
    </dsp:sp>
    <dsp:sp modelId="{E71543B3-7DF8-4B48-9105-050E00CAB51C}">
      <dsp:nvSpPr>
        <dsp:cNvPr id="0" name=""/>
        <dsp:cNvSpPr/>
      </dsp:nvSpPr>
      <dsp:spPr>
        <a:xfrm rot="805921">
          <a:off x="8659919" y="3846579"/>
          <a:ext cx="300113" cy="0"/>
        </a:xfrm>
        <a:custGeom>
          <a:avLst/>
          <a:gdLst/>
          <a:ahLst/>
          <a:cxnLst/>
          <a:rect l="0" t="0" r="0" b="0"/>
          <a:pathLst>
            <a:path>
              <a:moveTo>
                <a:pt x="0" y="0"/>
              </a:moveTo>
              <a:lnTo>
                <a:pt x="30011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AF302-3034-7345-B07A-468D6C4291F0}">
      <dsp:nvSpPr>
        <dsp:cNvPr id="0" name=""/>
        <dsp:cNvSpPr/>
      </dsp:nvSpPr>
      <dsp:spPr>
        <a:xfrm>
          <a:off x="8955929" y="3753516"/>
          <a:ext cx="1069765" cy="511325"/>
        </a:xfrm>
        <a:prstGeom prst="round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 brève</a:t>
          </a:r>
          <a:endParaRPr lang="fr-FR" sz="1200" kern="1200" dirty="0">
            <a:latin typeface="+mn-lt"/>
            <a:cs typeface="Chams  Bold"/>
          </a:endParaRPr>
        </a:p>
      </dsp:txBody>
      <dsp:txXfrm>
        <a:off x="8980890" y="3778477"/>
        <a:ext cx="1019843" cy="461403"/>
      </dsp:txXfrm>
    </dsp:sp>
    <dsp:sp modelId="{3C258772-7078-FC42-9A30-71422255FEE7}">
      <dsp:nvSpPr>
        <dsp:cNvPr id="0" name=""/>
        <dsp:cNvSpPr/>
      </dsp:nvSpPr>
      <dsp:spPr>
        <a:xfrm rot="2767952">
          <a:off x="8126876" y="4203772"/>
          <a:ext cx="605099" cy="0"/>
        </a:xfrm>
        <a:custGeom>
          <a:avLst/>
          <a:gdLst/>
          <a:ahLst/>
          <a:cxnLst/>
          <a:rect l="0" t="0" r="0" b="0"/>
          <a:pathLst>
            <a:path>
              <a:moveTo>
                <a:pt x="0" y="0"/>
              </a:moveTo>
              <a:lnTo>
                <a:pt x="60509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0846D-9C57-9E42-965A-346C32F712F4}">
      <dsp:nvSpPr>
        <dsp:cNvPr id="0" name=""/>
        <dsp:cNvSpPr/>
      </dsp:nvSpPr>
      <dsp:spPr>
        <a:xfrm>
          <a:off x="8308077" y="4421894"/>
          <a:ext cx="1312303" cy="676506"/>
        </a:xfrm>
        <a:prstGeom prst="round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 de groupe </a:t>
          </a:r>
          <a:r>
            <a:rPr lang="fr-FR" sz="1000" kern="1200" dirty="0" smtClean="0">
              <a:latin typeface="+mn-lt"/>
              <a:cs typeface="Chams  Bold"/>
            </a:rPr>
            <a:t>(étude de cas)</a:t>
          </a:r>
          <a:endParaRPr lang="fr-FR" sz="1000" kern="1200" dirty="0">
            <a:latin typeface="+mn-lt"/>
            <a:cs typeface="Chams  Bold"/>
          </a:endParaRPr>
        </a:p>
      </dsp:txBody>
      <dsp:txXfrm>
        <a:off x="8341101" y="4454918"/>
        <a:ext cx="1246255" cy="610458"/>
      </dsp:txXfrm>
    </dsp:sp>
    <dsp:sp modelId="{67F5A009-A4ED-D743-94CE-CC4875A5A7CD}">
      <dsp:nvSpPr>
        <dsp:cNvPr id="0" name=""/>
        <dsp:cNvSpPr/>
      </dsp:nvSpPr>
      <dsp:spPr>
        <a:xfrm>
          <a:off x="4940252" y="2115864"/>
          <a:ext cx="1826283" cy="656756"/>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100000"/>
            </a:lnSpc>
            <a:spcBef>
              <a:spcPct val="0"/>
            </a:spcBef>
            <a:spcAft>
              <a:spcPts val="0"/>
            </a:spcAft>
          </a:pPr>
          <a:r>
            <a:rPr lang="fr-FR" sz="1400" b="1" kern="1200" dirty="0" smtClean="0">
              <a:latin typeface="+mn-lt"/>
              <a:cs typeface="Chams  Bold"/>
            </a:rPr>
            <a:t>Activités de formation </a:t>
          </a:r>
          <a:endParaRPr lang="fr-FR" sz="1400" b="1" kern="1200" dirty="0">
            <a:latin typeface="+mn-lt"/>
            <a:cs typeface="Chams  Bold"/>
          </a:endParaRPr>
        </a:p>
      </dsp:txBody>
      <dsp:txXfrm>
        <a:off x="4972312" y="2147924"/>
        <a:ext cx="1762163" cy="592636"/>
      </dsp:txXfrm>
    </dsp:sp>
    <dsp:sp modelId="{ED48CA36-F14B-2C46-A6D2-3AEC560BDDB8}">
      <dsp:nvSpPr>
        <dsp:cNvPr id="0" name=""/>
        <dsp:cNvSpPr/>
      </dsp:nvSpPr>
      <dsp:spPr>
        <a:xfrm rot="16199999">
          <a:off x="5642164" y="1904634"/>
          <a:ext cx="422460" cy="0"/>
        </a:xfrm>
        <a:custGeom>
          <a:avLst/>
          <a:gdLst/>
          <a:ahLst/>
          <a:cxnLst/>
          <a:rect l="0" t="0" r="0" b="0"/>
          <a:pathLst>
            <a:path>
              <a:moveTo>
                <a:pt x="0" y="0"/>
              </a:moveTo>
              <a:lnTo>
                <a:pt x="42246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15DA3-6AE0-9B44-9745-08A34106C2C0}">
      <dsp:nvSpPr>
        <dsp:cNvPr id="0" name=""/>
        <dsp:cNvSpPr/>
      </dsp:nvSpPr>
      <dsp:spPr>
        <a:xfrm>
          <a:off x="4951383" y="1027391"/>
          <a:ext cx="1804021" cy="666012"/>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Activités structurées </a:t>
          </a:r>
          <a:r>
            <a:rPr lang="fr-FR" sz="1100" kern="1200" dirty="0" smtClean="0">
              <a:latin typeface="+mn-lt"/>
              <a:cs typeface="Chams  Bold"/>
            </a:rPr>
            <a:t>(programme de formation)</a:t>
          </a:r>
          <a:endParaRPr lang="fr-FR" sz="1100" kern="1200" dirty="0">
            <a:latin typeface="+mn-lt"/>
            <a:cs typeface="Chams  Bold"/>
          </a:endParaRPr>
        </a:p>
      </dsp:txBody>
      <dsp:txXfrm>
        <a:off x="4983895" y="1059903"/>
        <a:ext cx="1738997" cy="600988"/>
      </dsp:txXfrm>
    </dsp:sp>
    <dsp:sp modelId="{B6421A36-A2D4-EB49-90C9-23E9F1ED1DC2}">
      <dsp:nvSpPr>
        <dsp:cNvPr id="0" name=""/>
        <dsp:cNvSpPr/>
      </dsp:nvSpPr>
      <dsp:spPr>
        <a:xfrm rot="21116531">
          <a:off x="6764515" y="2286282"/>
          <a:ext cx="409306" cy="0"/>
        </a:xfrm>
        <a:custGeom>
          <a:avLst/>
          <a:gdLst/>
          <a:ahLst/>
          <a:cxnLst/>
          <a:rect l="0" t="0" r="0" b="0"/>
          <a:pathLst>
            <a:path>
              <a:moveTo>
                <a:pt x="0" y="0"/>
              </a:moveTo>
              <a:lnTo>
                <a:pt x="40930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24E54-27BE-6D45-9874-5BA543D30136}">
      <dsp:nvSpPr>
        <dsp:cNvPr id="0" name=""/>
        <dsp:cNvSpPr/>
      </dsp:nvSpPr>
      <dsp:spPr>
        <a:xfrm>
          <a:off x="7171801" y="1739107"/>
          <a:ext cx="1983266" cy="756206"/>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Activités ponctuelles </a:t>
          </a:r>
          <a:r>
            <a:rPr lang="fr-FR" sz="1100" kern="1200" dirty="0" smtClean="0">
              <a:latin typeface="+mn-lt"/>
              <a:cs typeface="Chams  Bold"/>
            </a:rPr>
            <a:t>(Capsules pédagogiques, conférences, colloques...)</a:t>
          </a:r>
          <a:endParaRPr lang="fr-FR" sz="1100" kern="1200" dirty="0">
            <a:latin typeface="+mn-lt"/>
            <a:cs typeface="Chams  Bold"/>
          </a:endParaRPr>
        </a:p>
      </dsp:txBody>
      <dsp:txXfrm>
        <a:off x="7208716" y="1776022"/>
        <a:ext cx="1909436" cy="682376"/>
      </dsp:txXfrm>
    </dsp:sp>
    <dsp:sp modelId="{47337EC5-4B17-D241-AFC6-F63E0405CFDD}">
      <dsp:nvSpPr>
        <dsp:cNvPr id="0" name=""/>
        <dsp:cNvSpPr/>
      </dsp:nvSpPr>
      <dsp:spPr>
        <a:xfrm rot="11407250">
          <a:off x="4506323" y="2242819"/>
          <a:ext cx="437331" cy="0"/>
        </a:xfrm>
        <a:custGeom>
          <a:avLst/>
          <a:gdLst/>
          <a:ahLst/>
          <a:cxnLst/>
          <a:rect l="0" t="0" r="0" b="0"/>
          <a:pathLst>
            <a:path>
              <a:moveTo>
                <a:pt x="0" y="0"/>
              </a:moveTo>
              <a:lnTo>
                <a:pt x="43733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B21F6-2B70-B540-A8CB-2DDD496F6C9F}">
      <dsp:nvSpPr>
        <dsp:cNvPr id="0" name=""/>
        <dsp:cNvSpPr/>
      </dsp:nvSpPr>
      <dsp:spPr>
        <a:xfrm>
          <a:off x="3565187" y="1839273"/>
          <a:ext cx="944538" cy="561641"/>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Cours crédités</a:t>
          </a:r>
          <a:endParaRPr lang="fr-FR" sz="1200" kern="1200" dirty="0">
            <a:latin typeface="+mn-lt"/>
            <a:cs typeface="Chams  Bold"/>
          </a:endParaRPr>
        </a:p>
      </dsp:txBody>
      <dsp:txXfrm>
        <a:off x="3592604" y="1866690"/>
        <a:ext cx="889704" cy="506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C4CB6-00DA-4AF3-BB9A-EFFD66C39A18}">
      <dsp:nvSpPr>
        <dsp:cNvPr id="0" name=""/>
        <dsp:cNvSpPr/>
      </dsp:nvSpPr>
      <dsp:spPr>
        <a:xfrm>
          <a:off x="1708" y="432356"/>
          <a:ext cx="1580764" cy="51059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CA" sz="1400" b="1" kern="1200" dirty="0" smtClean="0"/>
            <a:t>2012-2013                       Recherche-action</a:t>
          </a:r>
          <a:endParaRPr lang="fr-CA" sz="1400" b="1" kern="1200" dirty="0"/>
        </a:p>
      </dsp:txBody>
      <dsp:txXfrm>
        <a:off x="1708" y="432356"/>
        <a:ext cx="1580764" cy="510593"/>
      </dsp:txXfrm>
    </dsp:sp>
    <dsp:sp modelId="{0C89D2D9-3D1D-406D-93FE-5CDC57B601FE}">
      <dsp:nvSpPr>
        <dsp:cNvPr id="0" name=""/>
        <dsp:cNvSpPr/>
      </dsp:nvSpPr>
      <dsp:spPr>
        <a:xfrm>
          <a:off x="1708" y="942949"/>
          <a:ext cx="1580764" cy="353556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smtClean="0"/>
            <a:t> 35 enseignants touchés </a:t>
          </a:r>
          <a:endParaRPr lang="fr-CA" sz="1400" b="1" kern="1200" dirty="0"/>
        </a:p>
        <a:p>
          <a:pPr marL="114300" lvl="1" indent="-114300" algn="l" defTabSz="622300">
            <a:lnSpc>
              <a:spcPct val="90000"/>
            </a:lnSpc>
            <a:spcBef>
              <a:spcPct val="0"/>
            </a:spcBef>
            <a:spcAft>
              <a:spcPct val="15000"/>
            </a:spcAft>
            <a:buChar char="••"/>
          </a:pPr>
          <a:r>
            <a:rPr lang="fr-CA" sz="1400" kern="1200" dirty="0" smtClean="0"/>
            <a:t>Contribution au développement des compétences professionnelles: 100%</a:t>
          </a:r>
          <a:endParaRPr lang="fr-CA" sz="1400" kern="1200" dirty="0"/>
        </a:p>
        <a:p>
          <a:pPr marL="114300" lvl="1" indent="-114300" algn="l" defTabSz="622300">
            <a:lnSpc>
              <a:spcPct val="90000"/>
            </a:lnSpc>
            <a:spcBef>
              <a:spcPct val="0"/>
            </a:spcBef>
            <a:spcAft>
              <a:spcPct val="15000"/>
            </a:spcAft>
            <a:buChar char="••"/>
          </a:pPr>
          <a:r>
            <a:rPr lang="fr-CA" sz="1400" kern="1200" dirty="0" smtClean="0"/>
            <a:t>Mesures utilisées:</a:t>
          </a:r>
          <a:endParaRPr lang="fr-CA" sz="1400" kern="1200" dirty="0"/>
        </a:p>
        <a:p>
          <a:pPr marL="228600" lvl="2" indent="-114300" algn="l" defTabSz="622300">
            <a:lnSpc>
              <a:spcPct val="90000"/>
            </a:lnSpc>
            <a:spcBef>
              <a:spcPct val="0"/>
            </a:spcBef>
            <a:spcAft>
              <a:spcPct val="15000"/>
            </a:spcAft>
            <a:buChar char="••"/>
          </a:pPr>
          <a:r>
            <a:rPr lang="fr-CA" sz="1400" kern="1200" dirty="0" smtClean="0"/>
            <a:t>Observations des pratiques</a:t>
          </a:r>
          <a:endParaRPr lang="fr-CA" sz="1400" kern="1200" dirty="0"/>
        </a:p>
        <a:p>
          <a:pPr marL="228600" lvl="2" indent="-114300" algn="l" defTabSz="622300">
            <a:lnSpc>
              <a:spcPct val="90000"/>
            </a:lnSpc>
            <a:spcBef>
              <a:spcPct val="0"/>
            </a:spcBef>
            <a:spcAft>
              <a:spcPct val="15000"/>
            </a:spcAft>
            <a:buChar char="••"/>
          </a:pPr>
          <a:r>
            <a:rPr lang="fr-CA" sz="1400" kern="1200" dirty="0" smtClean="0"/>
            <a:t>Consultations individuelles</a:t>
          </a:r>
          <a:endParaRPr lang="fr-CA" sz="1400" kern="1200" dirty="0"/>
        </a:p>
        <a:p>
          <a:pPr marL="228600" lvl="2" indent="-114300" algn="l" defTabSz="622300">
            <a:lnSpc>
              <a:spcPct val="90000"/>
            </a:lnSpc>
            <a:spcBef>
              <a:spcPct val="0"/>
            </a:spcBef>
            <a:spcAft>
              <a:spcPct val="15000"/>
            </a:spcAft>
            <a:buChar char="••"/>
          </a:pPr>
          <a:r>
            <a:rPr lang="fr-CA" sz="1400" kern="1200" dirty="0" smtClean="0"/>
            <a:t>Atelier de formation ponctuel</a:t>
          </a:r>
          <a:endParaRPr lang="fr-CA" sz="1400" kern="1200" dirty="0"/>
        </a:p>
      </dsp:txBody>
      <dsp:txXfrm>
        <a:off x="1708" y="942949"/>
        <a:ext cx="1580764" cy="3535560"/>
      </dsp:txXfrm>
    </dsp:sp>
    <dsp:sp modelId="{E933C3F5-EE6B-4C9D-B377-00546B6622FE}">
      <dsp:nvSpPr>
        <dsp:cNvPr id="0" name=""/>
        <dsp:cNvSpPr/>
      </dsp:nvSpPr>
      <dsp:spPr>
        <a:xfrm>
          <a:off x="1803780" y="432356"/>
          <a:ext cx="1580764" cy="510593"/>
        </a:xfrm>
        <a:prstGeom prst="rect">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CA" sz="1400" b="1" kern="1200" dirty="0" smtClean="0"/>
            <a:t>2013-2014                       2 CFP</a:t>
          </a:r>
          <a:endParaRPr lang="fr-CA" sz="1400" b="1" kern="1200" dirty="0"/>
        </a:p>
      </dsp:txBody>
      <dsp:txXfrm>
        <a:off x="1803780" y="432356"/>
        <a:ext cx="1580764" cy="510593"/>
      </dsp:txXfrm>
    </dsp:sp>
    <dsp:sp modelId="{4B74ED07-9A42-42BE-B72E-8E6F04923480}">
      <dsp:nvSpPr>
        <dsp:cNvPr id="0" name=""/>
        <dsp:cNvSpPr/>
      </dsp:nvSpPr>
      <dsp:spPr>
        <a:xfrm>
          <a:off x="1803780" y="942949"/>
          <a:ext cx="1580764" cy="3535560"/>
        </a:xfrm>
        <a:prstGeom prst="rect">
          <a:avLst/>
        </a:prstGeom>
        <a:solidFill>
          <a:schemeClr val="accent4">
            <a:tint val="40000"/>
            <a:alpha val="90000"/>
            <a:hueOff val="-986427"/>
            <a:satOff val="5539"/>
            <a:lumOff val="352"/>
            <a:alphaOff val="0"/>
          </a:schemeClr>
        </a:solidFill>
        <a:ln w="25400" cap="flat" cmpd="sng" algn="ctr">
          <a:solidFill>
            <a:schemeClr val="accent4">
              <a:tint val="40000"/>
              <a:alpha val="90000"/>
              <a:hueOff val="-986427"/>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smtClean="0"/>
            <a:t>39 enseignants touchés </a:t>
          </a:r>
          <a:endParaRPr lang="fr-CA" sz="1400" kern="1200" dirty="0"/>
        </a:p>
        <a:p>
          <a:pPr marL="114300" lvl="1" indent="-114300" algn="l" defTabSz="622300">
            <a:lnSpc>
              <a:spcPct val="90000"/>
            </a:lnSpc>
            <a:spcBef>
              <a:spcPct val="0"/>
            </a:spcBef>
            <a:spcAft>
              <a:spcPct val="15000"/>
            </a:spcAft>
            <a:buChar char="••"/>
          </a:pPr>
          <a:r>
            <a:rPr lang="fr-CA" sz="1400" kern="1200" dirty="0" smtClean="0"/>
            <a:t>Contribution au développement des compétences professionnelles: 95%</a:t>
          </a:r>
          <a:endParaRPr lang="fr-CA" sz="1400" kern="1200" dirty="0"/>
        </a:p>
        <a:p>
          <a:pPr marL="114300" lvl="1" indent="-114300" algn="l" defTabSz="622300">
            <a:lnSpc>
              <a:spcPct val="90000"/>
            </a:lnSpc>
            <a:spcBef>
              <a:spcPct val="0"/>
            </a:spcBef>
            <a:spcAft>
              <a:spcPct val="15000"/>
            </a:spcAft>
            <a:buChar char="••"/>
          </a:pPr>
          <a:r>
            <a:rPr lang="fr-CA" sz="1400" kern="1200" dirty="0" smtClean="0"/>
            <a:t>Mesures utilisées:</a:t>
          </a:r>
          <a:endParaRPr lang="fr-CA" sz="1400" kern="1200" dirty="0"/>
        </a:p>
        <a:p>
          <a:pPr marL="228600" lvl="2" indent="-114300" algn="l" defTabSz="622300">
            <a:lnSpc>
              <a:spcPct val="90000"/>
            </a:lnSpc>
            <a:spcBef>
              <a:spcPct val="0"/>
            </a:spcBef>
            <a:spcAft>
              <a:spcPct val="15000"/>
            </a:spcAft>
            <a:buChar char="••"/>
          </a:pPr>
          <a:r>
            <a:rPr lang="fr-CA" sz="1400" kern="1200" dirty="0" smtClean="0"/>
            <a:t>Consultations brèves</a:t>
          </a:r>
          <a:endParaRPr lang="fr-CA" sz="1400" kern="1200" dirty="0"/>
        </a:p>
        <a:p>
          <a:pPr marL="228600" lvl="2" indent="-114300" algn="l" defTabSz="622300">
            <a:lnSpc>
              <a:spcPct val="90000"/>
            </a:lnSpc>
            <a:spcBef>
              <a:spcPct val="0"/>
            </a:spcBef>
            <a:spcAft>
              <a:spcPct val="15000"/>
            </a:spcAft>
            <a:buChar char="••"/>
          </a:pPr>
          <a:r>
            <a:rPr lang="fr-CA" sz="1400" kern="1200" dirty="0" smtClean="0"/>
            <a:t>Observations des pratiques</a:t>
          </a:r>
          <a:endParaRPr lang="fr-CA" sz="1400" kern="1200" dirty="0"/>
        </a:p>
        <a:p>
          <a:pPr marL="228600" lvl="2" indent="-114300" algn="l" defTabSz="622300">
            <a:lnSpc>
              <a:spcPct val="90000"/>
            </a:lnSpc>
            <a:spcBef>
              <a:spcPct val="0"/>
            </a:spcBef>
            <a:spcAft>
              <a:spcPct val="15000"/>
            </a:spcAft>
            <a:buChar char="••"/>
          </a:pPr>
          <a:r>
            <a:rPr lang="fr-CA" sz="1400" kern="1200" dirty="0" smtClean="0"/>
            <a:t>Consultations individuelles</a:t>
          </a:r>
          <a:endParaRPr lang="fr-CA" sz="1400" kern="1200" dirty="0"/>
        </a:p>
      </dsp:txBody>
      <dsp:txXfrm>
        <a:off x="1803780" y="942949"/>
        <a:ext cx="1580764" cy="3535560"/>
      </dsp:txXfrm>
    </dsp:sp>
    <dsp:sp modelId="{357684F4-E111-48B6-A7E1-8A239C97C94E}">
      <dsp:nvSpPr>
        <dsp:cNvPr id="0" name=""/>
        <dsp:cNvSpPr/>
      </dsp:nvSpPr>
      <dsp:spPr>
        <a:xfrm>
          <a:off x="3605852" y="432356"/>
          <a:ext cx="1580764" cy="510593"/>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CA" sz="1400" b="1" kern="1200" dirty="0" smtClean="0"/>
            <a:t>2014-2015                       7 CFP</a:t>
          </a:r>
          <a:endParaRPr lang="fr-CA" sz="1400" b="1" kern="1200" dirty="0"/>
        </a:p>
      </dsp:txBody>
      <dsp:txXfrm>
        <a:off x="3605852" y="432356"/>
        <a:ext cx="1580764" cy="510593"/>
      </dsp:txXfrm>
    </dsp:sp>
    <dsp:sp modelId="{345005CC-7C42-4EA1-9A82-F7C41AF6EB38}">
      <dsp:nvSpPr>
        <dsp:cNvPr id="0" name=""/>
        <dsp:cNvSpPr/>
      </dsp:nvSpPr>
      <dsp:spPr>
        <a:xfrm>
          <a:off x="3605852" y="942949"/>
          <a:ext cx="1580764" cy="3535560"/>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smtClean="0"/>
            <a:t>230 enseignants touchés </a:t>
          </a:r>
          <a:endParaRPr lang="fr-CA" sz="1400" kern="1200" dirty="0"/>
        </a:p>
        <a:p>
          <a:pPr marL="114300" lvl="1" indent="-114300" algn="l" defTabSz="622300">
            <a:lnSpc>
              <a:spcPct val="90000"/>
            </a:lnSpc>
            <a:spcBef>
              <a:spcPct val="0"/>
            </a:spcBef>
            <a:spcAft>
              <a:spcPct val="15000"/>
            </a:spcAft>
            <a:buChar char="••"/>
          </a:pPr>
          <a:r>
            <a:rPr lang="fr-CA" sz="1400" kern="1200" dirty="0" smtClean="0"/>
            <a:t>Contribution au développement des compétences professionnelles: 84%</a:t>
          </a:r>
          <a:endParaRPr lang="fr-CA" sz="1400" kern="1200" dirty="0"/>
        </a:p>
        <a:p>
          <a:pPr marL="114300" lvl="1" indent="-114300" algn="l" defTabSz="622300">
            <a:lnSpc>
              <a:spcPct val="90000"/>
            </a:lnSpc>
            <a:spcBef>
              <a:spcPct val="0"/>
            </a:spcBef>
            <a:spcAft>
              <a:spcPct val="15000"/>
            </a:spcAft>
            <a:buChar char="••"/>
          </a:pPr>
          <a:r>
            <a:rPr lang="fr-CA" sz="1400" kern="1200" dirty="0" smtClean="0"/>
            <a:t>Mesures utilisées:</a:t>
          </a:r>
          <a:endParaRPr lang="fr-CA" sz="1400" kern="1200" dirty="0"/>
        </a:p>
        <a:p>
          <a:pPr marL="228600" lvl="2" indent="-114300" algn="l" defTabSz="622300">
            <a:lnSpc>
              <a:spcPct val="90000"/>
            </a:lnSpc>
            <a:spcBef>
              <a:spcPct val="0"/>
            </a:spcBef>
            <a:spcAft>
              <a:spcPct val="15000"/>
            </a:spcAft>
            <a:buChar char="••"/>
          </a:pPr>
          <a:r>
            <a:rPr lang="fr-CA" sz="1400" kern="1200" dirty="0" smtClean="0"/>
            <a:t>Consultations brèves</a:t>
          </a:r>
          <a:endParaRPr lang="fr-CA" sz="1400" kern="1200" dirty="0"/>
        </a:p>
        <a:p>
          <a:pPr marL="228600" lvl="2" indent="-114300" algn="l" defTabSz="622300">
            <a:lnSpc>
              <a:spcPct val="90000"/>
            </a:lnSpc>
            <a:spcBef>
              <a:spcPct val="0"/>
            </a:spcBef>
            <a:spcAft>
              <a:spcPct val="15000"/>
            </a:spcAft>
            <a:buChar char="••"/>
          </a:pPr>
          <a:r>
            <a:rPr lang="fr-CA" sz="1400" kern="1200" dirty="0" smtClean="0"/>
            <a:t>Consultations individuelles</a:t>
          </a:r>
          <a:endParaRPr lang="fr-CA" sz="1400" kern="1200" dirty="0"/>
        </a:p>
        <a:p>
          <a:pPr marL="228600" lvl="2" indent="-114300" algn="l" defTabSz="622300">
            <a:lnSpc>
              <a:spcPct val="90000"/>
            </a:lnSpc>
            <a:spcBef>
              <a:spcPct val="0"/>
            </a:spcBef>
            <a:spcAft>
              <a:spcPct val="15000"/>
            </a:spcAft>
            <a:buChar char="••"/>
          </a:pPr>
          <a:r>
            <a:rPr lang="fr-CA" sz="1400" kern="1200" dirty="0" smtClean="0"/>
            <a:t>Observations des pratiques</a:t>
          </a:r>
          <a:endParaRPr lang="fr-CA" sz="1400" kern="1200" dirty="0"/>
        </a:p>
      </dsp:txBody>
      <dsp:txXfrm>
        <a:off x="3605852" y="942949"/>
        <a:ext cx="1580764" cy="3535560"/>
      </dsp:txXfrm>
    </dsp:sp>
    <dsp:sp modelId="{D5787057-B582-462E-A122-3DFC741B7293}">
      <dsp:nvSpPr>
        <dsp:cNvPr id="0" name=""/>
        <dsp:cNvSpPr/>
      </dsp:nvSpPr>
      <dsp:spPr>
        <a:xfrm>
          <a:off x="5407924" y="414027"/>
          <a:ext cx="1609566" cy="583909"/>
        </a:xfrm>
        <a:prstGeom prst="rect">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CA" sz="1400" b="1" kern="1200" dirty="0" smtClean="0"/>
            <a:t>2015-2016                      5 CFP</a:t>
          </a:r>
          <a:endParaRPr lang="fr-CA" sz="1400" b="1" kern="1200" dirty="0"/>
        </a:p>
      </dsp:txBody>
      <dsp:txXfrm>
        <a:off x="5407924" y="414027"/>
        <a:ext cx="1609566" cy="583909"/>
      </dsp:txXfrm>
    </dsp:sp>
    <dsp:sp modelId="{0B27FA2A-43F8-4AC9-B457-C8A70B720517}">
      <dsp:nvSpPr>
        <dsp:cNvPr id="0" name=""/>
        <dsp:cNvSpPr/>
      </dsp:nvSpPr>
      <dsp:spPr>
        <a:xfrm>
          <a:off x="5413583" y="961278"/>
          <a:ext cx="1598248" cy="3535560"/>
        </a:xfrm>
        <a:prstGeom prst="rect">
          <a:avLst/>
        </a:prstGeom>
        <a:solidFill>
          <a:schemeClr val="accent4">
            <a:tint val="40000"/>
            <a:alpha val="90000"/>
            <a:hueOff val="-2959282"/>
            <a:satOff val="16618"/>
            <a:lumOff val="1056"/>
            <a:alphaOff val="0"/>
          </a:schemeClr>
        </a:solidFill>
        <a:ln w="25400" cap="flat" cmpd="sng" algn="ctr">
          <a:solidFill>
            <a:schemeClr val="accent4">
              <a:tint val="40000"/>
              <a:alpha val="90000"/>
              <a:hueOff val="-2959282"/>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kern="1200" dirty="0" smtClean="0"/>
            <a:t>122 enseignants touchés</a:t>
          </a:r>
          <a:endParaRPr lang="fr-CA" sz="1400" kern="1200" dirty="0"/>
        </a:p>
        <a:p>
          <a:pPr marL="114300" lvl="1" indent="-114300" algn="l" defTabSz="622300">
            <a:lnSpc>
              <a:spcPct val="90000"/>
            </a:lnSpc>
            <a:spcBef>
              <a:spcPct val="0"/>
            </a:spcBef>
            <a:spcAft>
              <a:spcPct val="15000"/>
            </a:spcAft>
            <a:buChar char="••"/>
          </a:pPr>
          <a:r>
            <a:rPr lang="fr-CA" sz="1400" kern="1200" dirty="0" smtClean="0"/>
            <a:t>Contribution au développement des compétences professionnelles: 84%</a:t>
          </a:r>
          <a:endParaRPr lang="fr-CA" sz="1400" kern="1200" dirty="0"/>
        </a:p>
        <a:p>
          <a:pPr marL="114300" lvl="1" indent="-114300" algn="l" defTabSz="622300">
            <a:lnSpc>
              <a:spcPct val="90000"/>
            </a:lnSpc>
            <a:spcBef>
              <a:spcPct val="0"/>
            </a:spcBef>
            <a:spcAft>
              <a:spcPct val="15000"/>
            </a:spcAft>
            <a:buChar char="••"/>
          </a:pPr>
          <a:r>
            <a:rPr lang="fr-CA" sz="1400" b="0" kern="1200" dirty="0" smtClean="0"/>
            <a:t>Mesures utilisées:</a:t>
          </a:r>
          <a:endParaRPr lang="fr-CA" sz="1400" b="0" kern="1200" dirty="0"/>
        </a:p>
        <a:p>
          <a:pPr marL="228600" lvl="2" indent="-114300" algn="l" defTabSz="622300">
            <a:lnSpc>
              <a:spcPct val="90000"/>
            </a:lnSpc>
            <a:spcBef>
              <a:spcPct val="0"/>
            </a:spcBef>
            <a:spcAft>
              <a:spcPct val="15000"/>
            </a:spcAft>
            <a:buChar char="••"/>
          </a:pPr>
          <a:r>
            <a:rPr lang="fr-CA" sz="1400" b="0" kern="1200" dirty="0" smtClean="0"/>
            <a:t>Consultations brèves</a:t>
          </a:r>
          <a:endParaRPr lang="fr-CA" sz="1400" b="0" kern="1200" dirty="0"/>
        </a:p>
        <a:p>
          <a:pPr marL="228600" lvl="2" indent="-114300" algn="l" defTabSz="622300">
            <a:lnSpc>
              <a:spcPct val="90000"/>
            </a:lnSpc>
            <a:spcBef>
              <a:spcPct val="0"/>
            </a:spcBef>
            <a:spcAft>
              <a:spcPct val="15000"/>
            </a:spcAft>
            <a:buChar char="••"/>
          </a:pPr>
          <a:r>
            <a:rPr lang="fr-CA" sz="1400" b="0" kern="1200" dirty="0" smtClean="0"/>
            <a:t>Consultations individuelles</a:t>
          </a:r>
          <a:endParaRPr lang="fr-CA" sz="1400" b="0" kern="1200" dirty="0"/>
        </a:p>
        <a:p>
          <a:pPr marL="228600" lvl="2" indent="-114300" algn="l" defTabSz="622300">
            <a:lnSpc>
              <a:spcPct val="90000"/>
            </a:lnSpc>
            <a:spcBef>
              <a:spcPct val="0"/>
            </a:spcBef>
            <a:spcAft>
              <a:spcPct val="15000"/>
            </a:spcAft>
            <a:buChar char="••"/>
          </a:pPr>
          <a:r>
            <a:rPr lang="fr-CA" sz="1400" b="0" kern="1200" dirty="0" smtClean="0"/>
            <a:t>Observations des pratiques</a:t>
          </a:r>
          <a:endParaRPr lang="fr-CA" sz="1400" b="0" kern="1200" dirty="0"/>
        </a:p>
      </dsp:txBody>
      <dsp:txXfrm>
        <a:off x="5413583" y="961278"/>
        <a:ext cx="1598248" cy="3535560"/>
      </dsp:txXfrm>
    </dsp:sp>
    <dsp:sp modelId="{EE229C96-133D-4A61-BFAD-5952A2444E56}">
      <dsp:nvSpPr>
        <dsp:cNvPr id="0" name=""/>
        <dsp:cNvSpPr/>
      </dsp:nvSpPr>
      <dsp:spPr>
        <a:xfrm>
          <a:off x="7238797" y="432356"/>
          <a:ext cx="1580764" cy="510593"/>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CA" sz="1400" b="0" kern="1200" dirty="0" smtClean="0"/>
            <a:t>2016-2017              7 CFP</a:t>
          </a:r>
          <a:endParaRPr lang="fr-CA" sz="1400" b="0" kern="1200" dirty="0"/>
        </a:p>
      </dsp:txBody>
      <dsp:txXfrm>
        <a:off x="7238797" y="432356"/>
        <a:ext cx="1580764" cy="510593"/>
      </dsp:txXfrm>
    </dsp:sp>
    <dsp:sp modelId="{002D6415-8269-4076-9784-57D7CC2769BD}">
      <dsp:nvSpPr>
        <dsp:cNvPr id="0" name=""/>
        <dsp:cNvSpPr/>
      </dsp:nvSpPr>
      <dsp:spPr>
        <a:xfrm>
          <a:off x="7238797" y="942949"/>
          <a:ext cx="1580764" cy="3535560"/>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CA" sz="1400" b="0" kern="1200" dirty="0" smtClean="0"/>
            <a:t>En cours…</a:t>
          </a:r>
          <a:endParaRPr lang="fr-CA" sz="1400" b="0" kern="1200" dirty="0"/>
        </a:p>
      </dsp:txBody>
      <dsp:txXfrm>
        <a:off x="7238797" y="942949"/>
        <a:ext cx="1580764" cy="3535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1B4ED-526E-4020-B161-EC1C1563A9ED}">
      <dsp:nvSpPr>
        <dsp:cNvPr id="0" name=""/>
        <dsp:cNvSpPr/>
      </dsp:nvSpPr>
      <dsp:spPr>
        <a:xfrm>
          <a:off x="3773790" y="410840"/>
          <a:ext cx="1887070" cy="1831802"/>
        </a:xfrm>
        <a:prstGeom prst="ellipse">
          <a:avLst/>
        </a:prstGeom>
        <a:blipFill rotWithShape="0">
          <a:blip xmlns:r="http://schemas.openxmlformats.org/officeDocument/2006/relationships" r:embed="rId1"/>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2622550">
            <a:lnSpc>
              <a:spcPct val="90000"/>
            </a:lnSpc>
            <a:spcBef>
              <a:spcPct val="0"/>
            </a:spcBef>
            <a:spcAft>
              <a:spcPct val="35000"/>
            </a:spcAft>
          </a:pPr>
          <a:endParaRPr lang="fr-CA" sz="5900" kern="1200" dirty="0">
            <a:latin typeface="Please write me a song" panose="02000603000000000000" pitchFamily="2" charset="0"/>
            <a:ea typeface="Please write me a song" panose="02000603000000000000" pitchFamily="2" charset="0"/>
          </a:endParaRPr>
        </a:p>
      </dsp:txBody>
      <dsp:txXfrm>
        <a:off x="4025399" y="731406"/>
        <a:ext cx="1383851" cy="824310"/>
      </dsp:txXfrm>
    </dsp:sp>
    <dsp:sp modelId="{B7728194-BE1A-4C0E-BDFE-15FC069A4E35}">
      <dsp:nvSpPr>
        <dsp:cNvPr id="0" name=""/>
        <dsp:cNvSpPr/>
      </dsp:nvSpPr>
      <dsp:spPr>
        <a:xfrm>
          <a:off x="4626495" y="1852747"/>
          <a:ext cx="1887070" cy="1831802"/>
        </a:xfrm>
        <a:prstGeom prst="ellipse">
          <a:avLst/>
        </a:prstGeom>
        <a:blipFill rotWithShape="0">
          <a:blip xmlns:r="http://schemas.openxmlformats.org/officeDocument/2006/relationships" r:embed="rId2"/>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2889250">
            <a:lnSpc>
              <a:spcPct val="90000"/>
            </a:lnSpc>
            <a:spcBef>
              <a:spcPct val="0"/>
            </a:spcBef>
            <a:spcAft>
              <a:spcPct val="35000"/>
            </a:spcAft>
          </a:pPr>
          <a:endParaRPr lang="fr-CA" sz="6500" kern="1200" dirty="0">
            <a:latin typeface="Please write me a song" panose="02000603000000000000" pitchFamily="2" charset="0"/>
            <a:ea typeface="Please write me a song" panose="02000603000000000000" pitchFamily="2" charset="0"/>
          </a:endParaRPr>
        </a:p>
      </dsp:txBody>
      <dsp:txXfrm>
        <a:off x="5203625" y="2325962"/>
        <a:ext cx="1132242" cy="1007491"/>
      </dsp:txXfrm>
    </dsp:sp>
    <dsp:sp modelId="{6FFBD81A-69A2-4A89-A718-6A652DE7EB0E}">
      <dsp:nvSpPr>
        <dsp:cNvPr id="0" name=""/>
        <dsp:cNvSpPr/>
      </dsp:nvSpPr>
      <dsp:spPr>
        <a:xfrm>
          <a:off x="2937241" y="1965019"/>
          <a:ext cx="1887070" cy="1831802"/>
        </a:xfrm>
        <a:prstGeom prst="ellipse">
          <a:avLst/>
        </a:prstGeom>
        <a:blipFill rotWithShape="0">
          <a:blip xmlns:r="http://schemas.openxmlformats.org/officeDocument/2006/relationships" r:embed="rId3"/>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2889250">
            <a:lnSpc>
              <a:spcPct val="90000"/>
            </a:lnSpc>
            <a:spcBef>
              <a:spcPct val="0"/>
            </a:spcBef>
            <a:spcAft>
              <a:spcPct val="35000"/>
            </a:spcAft>
          </a:pPr>
          <a:endParaRPr lang="fr-CA" sz="6500" kern="1200" dirty="0">
            <a:latin typeface="Please write me a song" panose="02000603000000000000" pitchFamily="2" charset="0"/>
            <a:ea typeface="Please write me a song" panose="02000603000000000000" pitchFamily="2" charset="0"/>
          </a:endParaRPr>
        </a:p>
      </dsp:txBody>
      <dsp:txXfrm>
        <a:off x="3114940" y="2438235"/>
        <a:ext cx="1132242" cy="10074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0E1E4-D7DA-4031-9DD8-944A40199EF7}">
      <dsp:nvSpPr>
        <dsp:cNvPr id="0" name=""/>
        <dsp:cNvSpPr/>
      </dsp:nvSpPr>
      <dsp:spPr>
        <a:xfrm rot="10800000">
          <a:off x="2028148" y="192"/>
          <a:ext cx="6487255" cy="1576562"/>
        </a:xfrm>
        <a:prstGeom prst="homePlat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220" tIns="72390" rIns="135128" bIns="72390" numCol="1" spcCol="1270" anchor="ctr" anchorCtr="0">
          <a:noAutofit/>
        </a:bodyPr>
        <a:lstStyle/>
        <a:p>
          <a:pPr lvl="0" algn="ctr" defTabSz="844550">
            <a:lnSpc>
              <a:spcPct val="90000"/>
            </a:lnSpc>
            <a:spcBef>
              <a:spcPct val="0"/>
            </a:spcBef>
            <a:spcAft>
              <a:spcPct val="35000"/>
            </a:spcAft>
          </a:pPr>
          <a:r>
            <a:rPr lang="fr-CA" sz="1900" b="1" kern="1200" dirty="0" smtClean="0"/>
            <a:t>Connaissances/Croyances</a:t>
          </a:r>
        </a:p>
        <a:p>
          <a:pPr lvl="0" algn="ctr" defTabSz="844550">
            <a:lnSpc>
              <a:spcPct val="90000"/>
            </a:lnSpc>
            <a:spcBef>
              <a:spcPct val="0"/>
            </a:spcBef>
            <a:spcAft>
              <a:spcPct val="35000"/>
            </a:spcAft>
          </a:pPr>
          <a:r>
            <a:rPr lang="fr-CA" sz="1900" kern="1200" dirty="0" smtClean="0">
              <a:latin typeface="PassingNotes"/>
              <a:cs typeface="PassingNotes"/>
            </a:rPr>
            <a:t>« J’ai une meilleure compréhension des problématiques vécues, cela évite de tout mettre sur le manque de motivation des élèves »</a:t>
          </a:r>
          <a:endParaRPr lang="fr-CA" sz="1900" kern="1200" dirty="0"/>
        </a:p>
      </dsp:txBody>
      <dsp:txXfrm rot="10800000">
        <a:off x="2422288" y="192"/>
        <a:ext cx="6093115" cy="1576562"/>
      </dsp:txXfrm>
    </dsp:sp>
    <dsp:sp modelId="{9D19EA87-A257-401C-90F8-8A8C3AA44538}">
      <dsp:nvSpPr>
        <dsp:cNvPr id="0" name=""/>
        <dsp:cNvSpPr/>
      </dsp:nvSpPr>
      <dsp:spPr>
        <a:xfrm>
          <a:off x="1239867" y="192"/>
          <a:ext cx="1576562" cy="15765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CDA47-DEC9-41F3-B683-4CFC413AE329}">
      <dsp:nvSpPr>
        <dsp:cNvPr id="0" name=""/>
        <dsp:cNvSpPr/>
      </dsp:nvSpPr>
      <dsp:spPr>
        <a:xfrm rot="10800000">
          <a:off x="2028148" y="2047370"/>
          <a:ext cx="6487255" cy="1576562"/>
        </a:xfrm>
        <a:prstGeom prst="homePlat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220" tIns="72390" rIns="135128" bIns="72390" numCol="1" spcCol="1270" anchor="ctr" anchorCtr="0">
          <a:noAutofit/>
        </a:bodyPr>
        <a:lstStyle/>
        <a:p>
          <a:pPr lvl="0" algn="ctr" defTabSz="844550">
            <a:lnSpc>
              <a:spcPct val="90000"/>
            </a:lnSpc>
            <a:spcBef>
              <a:spcPct val="0"/>
            </a:spcBef>
            <a:spcAft>
              <a:spcPct val="35000"/>
            </a:spcAft>
          </a:pPr>
          <a:r>
            <a:rPr lang="fr-CA" sz="1900" b="1" kern="1200" dirty="0" smtClean="0"/>
            <a:t>Émotions/Attitudes</a:t>
          </a:r>
        </a:p>
        <a:p>
          <a:pPr lvl="0" algn="ctr" defTabSz="844550">
            <a:lnSpc>
              <a:spcPct val="90000"/>
            </a:lnSpc>
            <a:spcBef>
              <a:spcPct val="0"/>
            </a:spcBef>
            <a:spcAft>
              <a:spcPct val="35000"/>
            </a:spcAft>
          </a:pPr>
          <a:r>
            <a:rPr lang="fr-CA" sz="1900" b="1" kern="1200" dirty="0" smtClean="0">
              <a:solidFill>
                <a:schemeClr val="bg1"/>
              </a:solidFill>
              <a:latin typeface="PassingNotes"/>
              <a:cs typeface="PassingNotes"/>
            </a:rPr>
            <a:t>« </a:t>
          </a:r>
          <a:r>
            <a:rPr lang="fr-CA" sz="1900" kern="1200" dirty="0" smtClean="0">
              <a:solidFill>
                <a:schemeClr val="bg1"/>
              </a:solidFill>
              <a:latin typeface="PassingNotes"/>
              <a:cs typeface="PassingNotes"/>
            </a:rPr>
            <a:t>Je suis plus empathique dans mes interventions »</a:t>
          </a:r>
        </a:p>
        <a:p>
          <a:pPr lvl="0" algn="ctr" defTabSz="844550">
            <a:lnSpc>
              <a:spcPct val="90000"/>
            </a:lnSpc>
            <a:spcBef>
              <a:spcPct val="0"/>
            </a:spcBef>
            <a:spcAft>
              <a:spcPct val="35000"/>
            </a:spcAft>
          </a:pPr>
          <a:r>
            <a:rPr lang="fr-CA" sz="1900" kern="1200" dirty="0" smtClean="0">
              <a:solidFill>
                <a:schemeClr val="bg1"/>
              </a:solidFill>
              <a:latin typeface="PassingNotes"/>
              <a:cs typeface="PassingNotes"/>
            </a:rPr>
            <a:t>« Je n’ai plus peur de la réaction de mes pairs »</a:t>
          </a:r>
          <a:endParaRPr lang="fr-CA" sz="1900" b="1" kern="1200" dirty="0">
            <a:solidFill>
              <a:schemeClr val="bg1"/>
            </a:solidFill>
          </a:endParaRPr>
        </a:p>
      </dsp:txBody>
      <dsp:txXfrm rot="10800000">
        <a:off x="2422288" y="2047370"/>
        <a:ext cx="6093115" cy="1576562"/>
      </dsp:txXfrm>
    </dsp:sp>
    <dsp:sp modelId="{D6853FE1-0997-4648-A771-EDC57BFC1705}">
      <dsp:nvSpPr>
        <dsp:cNvPr id="0" name=""/>
        <dsp:cNvSpPr/>
      </dsp:nvSpPr>
      <dsp:spPr>
        <a:xfrm>
          <a:off x="1239867" y="2047370"/>
          <a:ext cx="1576562" cy="15765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B0F506-9E98-4A2D-8F5C-B3E74F3BD6C0}">
      <dsp:nvSpPr>
        <dsp:cNvPr id="0" name=""/>
        <dsp:cNvSpPr/>
      </dsp:nvSpPr>
      <dsp:spPr>
        <a:xfrm rot="10800000">
          <a:off x="2028148" y="4094548"/>
          <a:ext cx="6487255" cy="1576562"/>
        </a:xfrm>
        <a:prstGeom prst="homePlat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220" tIns="72390" rIns="135128" bIns="72390" numCol="1" spcCol="1270" anchor="ctr" anchorCtr="0">
          <a:noAutofit/>
        </a:bodyPr>
        <a:lstStyle/>
        <a:p>
          <a:pPr lvl="0" algn="ctr" defTabSz="844550">
            <a:lnSpc>
              <a:spcPct val="90000"/>
            </a:lnSpc>
            <a:spcBef>
              <a:spcPct val="0"/>
            </a:spcBef>
            <a:spcAft>
              <a:spcPct val="35000"/>
            </a:spcAft>
          </a:pPr>
          <a:r>
            <a:rPr lang="fr-CA" sz="1900" b="1" kern="1200" dirty="0" smtClean="0"/>
            <a:t>Actions</a:t>
          </a:r>
        </a:p>
        <a:p>
          <a:pPr lvl="0" algn="ctr" defTabSz="844550">
            <a:lnSpc>
              <a:spcPct val="90000"/>
            </a:lnSpc>
            <a:spcBef>
              <a:spcPct val="0"/>
            </a:spcBef>
            <a:spcAft>
              <a:spcPct val="35000"/>
            </a:spcAft>
          </a:pPr>
          <a:r>
            <a:rPr lang="fr-CA" sz="1900" b="1" kern="1200" dirty="0" smtClean="0">
              <a:solidFill>
                <a:schemeClr val="bg1"/>
              </a:solidFill>
              <a:latin typeface="PassingNotes"/>
              <a:cs typeface="PassingNotes"/>
            </a:rPr>
            <a:t>« </a:t>
          </a:r>
          <a:r>
            <a:rPr lang="fr-CA" sz="1900" kern="1200" dirty="0" smtClean="0">
              <a:solidFill>
                <a:schemeClr val="bg1"/>
              </a:solidFill>
              <a:latin typeface="PassingNotes"/>
              <a:cs typeface="PassingNotes"/>
            </a:rPr>
            <a:t>Je mets en place des outils pédagogiques qui facilitent l’apprentissage des élèves en difficulté »</a:t>
          </a:r>
          <a:endParaRPr lang="fr-CA" sz="1900" b="1" kern="1200" dirty="0">
            <a:solidFill>
              <a:schemeClr val="bg1"/>
            </a:solidFill>
          </a:endParaRPr>
        </a:p>
      </dsp:txBody>
      <dsp:txXfrm rot="10800000">
        <a:off x="2422288" y="4094548"/>
        <a:ext cx="6093115" cy="1576562"/>
      </dsp:txXfrm>
    </dsp:sp>
    <dsp:sp modelId="{CD868C10-6391-4BAF-B13D-AC5732788511}">
      <dsp:nvSpPr>
        <dsp:cNvPr id="0" name=""/>
        <dsp:cNvSpPr/>
      </dsp:nvSpPr>
      <dsp:spPr>
        <a:xfrm>
          <a:off x="1239867" y="4094548"/>
          <a:ext cx="1576562" cy="157656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5FAB2-5739-4C20-BA5B-F3C6A8B694FD}">
      <dsp:nvSpPr>
        <dsp:cNvPr id="0" name=""/>
        <dsp:cNvSpPr/>
      </dsp:nvSpPr>
      <dsp:spPr>
        <a:xfrm>
          <a:off x="3036974" y="315956"/>
          <a:ext cx="3317143" cy="3143820"/>
        </a:xfrm>
        <a:prstGeom prst="ellipse">
          <a:avLst/>
        </a:prstGeom>
        <a:solidFill>
          <a:schemeClr val="bg1">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fr-CA" sz="6500" kern="1200" dirty="0" smtClean="0"/>
            <a:t> </a:t>
          </a:r>
          <a:endParaRPr lang="fr-CA" sz="6500" kern="1200" dirty="0"/>
        </a:p>
      </dsp:txBody>
      <dsp:txXfrm>
        <a:off x="3479260" y="866125"/>
        <a:ext cx="2432571" cy="1414719"/>
      </dsp:txXfrm>
    </dsp:sp>
    <dsp:sp modelId="{E371FE09-9DD3-4B60-B6A5-846B207E3FDB}">
      <dsp:nvSpPr>
        <dsp:cNvPr id="0" name=""/>
        <dsp:cNvSpPr/>
      </dsp:nvSpPr>
      <dsp:spPr>
        <a:xfrm>
          <a:off x="4344453" y="2523106"/>
          <a:ext cx="3418975" cy="3435276"/>
        </a:xfrm>
        <a:prstGeom prst="ellipse">
          <a:avLst/>
        </a:prstGeom>
        <a:solidFill>
          <a:schemeClr val="accent6">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fr-CA" sz="6500" kern="1200" dirty="0" smtClean="0"/>
            <a:t> </a:t>
          </a:r>
          <a:endParaRPr lang="fr-CA" sz="6500" kern="1200" dirty="0"/>
        </a:p>
      </dsp:txBody>
      <dsp:txXfrm>
        <a:off x="5390089" y="3410553"/>
        <a:ext cx="2051385" cy="1889402"/>
      </dsp:txXfrm>
    </dsp:sp>
    <dsp:sp modelId="{1C59C2B4-0BB3-4EBA-A26E-01AF917BB5C3}">
      <dsp:nvSpPr>
        <dsp:cNvPr id="0" name=""/>
        <dsp:cNvSpPr/>
      </dsp:nvSpPr>
      <dsp:spPr>
        <a:xfrm>
          <a:off x="1565397" y="2523106"/>
          <a:ext cx="3543508" cy="3435276"/>
        </a:xfrm>
        <a:prstGeom prst="ellipse">
          <a:avLst/>
        </a:prstGeom>
        <a:solidFill>
          <a:schemeClr val="accent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fr-CA" sz="6500" kern="1200" dirty="0" smtClean="0"/>
            <a:t> </a:t>
          </a:r>
          <a:endParaRPr lang="fr-CA" sz="6500" kern="1200" dirty="0"/>
        </a:p>
      </dsp:txBody>
      <dsp:txXfrm>
        <a:off x="1899077" y="3410553"/>
        <a:ext cx="2126105" cy="18894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C547F-A78E-446C-A92A-C62E43AA7BF1}">
      <dsp:nvSpPr>
        <dsp:cNvPr id="0" name=""/>
        <dsp:cNvSpPr/>
      </dsp:nvSpPr>
      <dsp:spPr>
        <a:xfrm>
          <a:off x="3131012" y="3335193"/>
          <a:ext cx="2931043" cy="2679934"/>
        </a:xfrm>
        <a:prstGeom prst="ellipse">
          <a:avLst/>
        </a:prstGeom>
        <a:solidFill>
          <a:schemeClr val="accent5"/>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A" sz="2000" b="1" kern="1200" dirty="0" smtClean="0">
              <a:effectLst>
                <a:outerShdw blurRad="38100" dist="38100" dir="2700000" algn="tl">
                  <a:srgbClr val="000000">
                    <a:alpha val="43137"/>
                  </a:srgbClr>
                </a:outerShdw>
              </a:effectLst>
              <a:latin typeface="Trebuchet MS" panose="020B0603020202020204" pitchFamily="34" charset="0"/>
              <a:ea typeface="Please write me a song" panose="02000603000000000000" pitchFamily="2" charset="0"/>
            </a:rPr>
            <a:t>Effets perçus par les enseignants FP sur leur développement professionnel (4)</a:t>
          </a:r>
          <a:endParaRPr lang="fr-CA" sz="2000" b="1" kern="1200" dirty="0">
            <a:effectLst>
              <a:outerShdw blurRad="38100" dist="38100" dir="2700000" algn="tl">
                <a:srgbClr val="000000">
                  <a:alpha val="43137"/>
                </a:srgbClr>
              </a:outerShdw>
            </a:effectLst>
            <a:latin typeface="Trebuchet MS" panose="020B0603020202020204" pitchFamily="34" charset="0"/>
            <a:ea typeface="Please write me a song" panose="02000603000000000000" pitchFamily="2" charset="0"/>
          </a:endParaRPr>
        </a:p>
      </dsp:txBody>
      <dsp:txXfrm>
        <a:off x="3560253" y="3727660"/>
        <a:ext cx="2072561" cy="1895000"/>
      </dsp:txXfrm>
    </dsp:sp>
    <dsp:sp modelId="{713DE6F5-123E-4A62-8447-39CEE65953B6}">
      <dsp:nvSpPr>
        <dsp:cNvPr id="0" name=""/>
        <dsp:cNvSpPr/>
      </dsp:nvSpPr>
      <dsp:spPr>
        <a:xfrm rot="10317168">
          <a:off x="1752629" y="4680668"/>
          <a:ext cx="1491974" cy="697867"/>
        </a:xfrm>
        <a:prstGeom prst="leftArrow">
          <a:avLst>
            <a:gd name="adj1" fmla="val 60000"/>
            <a:gd name="adj2" fmla="val 50000"/>
          </a:avLst>
        </a:prstGeom>
        <a:solidFill>
          <a:schemeClr val="tx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441FC49-7189-496C-97DF-7C076F4ADE50}">
      <dsp:nvSpPr>
        <dsp:cNvPr id="0" name=""/>
        <dsp:cNvSpPr/>
      </dsp:nvSpPr>
      <dsp:spPr>
        <a:xfrm>
          <a:off x="247383" y="4145388"/>
          <a:ext cx="2301983" cy="1963861"/>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b="0" kern="1200" dirty="0" smtClean="0">
              <a:solidFill>
                <a:schemeClr val="bg1"/>
              </a:solidFill>
              <a:latin typeface="Trebuchet MS" panose="020B0603020202020204" pitchFamily="34" charset="0"/>
            </a:rPr>
            <a:t>«J’ai suivi la formation sur le </a:t>
          </a:r>
          <a:r>
            <a:rPr lang="fr-CA" sz="1600" b="0" kern="1200" dirty="0" err="1" smtClean="0">
              <a:solidFill>
                <a:schemeClr val="bg1"/>
              </a:solidFill>
              <a:latin typeface="Trebuchet MS" panose="020B0603020202020204" pitchFamily="34" charset="0"/>
            </a:rPr>
            <a:t>mind-mapping</a:t>
          </a:r>
          <a:r>
            <a:rPr lang="fr-CA" sz="1600" b="0" kern="1200" dirty="0" smtClean="0">
              <a:solidFill>
                <a:schemeClr val="bg1"/>
              </a:solidFill>
              <a:latin typeface="Trebuchet MS" panose="020B0603020202020204" pitchFamily="34" charset="0"/>
            </a:rPr>
            <a:t> et j’ai su dès le lendemain appliquer cette formule pédagogique. Une de plus dans mon coffre à outils»</a:t>
          </a:r>
          <a:endParaRPr lang="fr-CA" sz="1600" b="0" kern="1200" dirty="0">
            <a:solidFill>
              <a:schemeClr val="bg1"/>
            </a:solidFill>
            <a:latin typeface="Trebuchet MS" panose="020B0603020202020204" pitchFamily="34" charset="0"/>
          </a:endParaRPr>
        </a:p>
      </dsp:txBody>
      <dsp:txXfrm>
        <a:off x="304903" y="4202908"/>
        <a:ext cx="2186943" cy="1848821"/>
      </dsp:txXfrm>
    </dsp:sp>
    <dsp:sp modelId="{3CC74BFD-412F-47FB-AA40-7172BA6E62C4}">
      <dsp:nvSpPr>
        <dsp:cNvPr id="0" name=""/>
        <dsp:cNvSpPr/>
      </dsp:nvSpPr>
      <dsp:spPr>
        <a:xfrm rot="12681306">
          <a:off x="1596667" y="2664334"/>
          <a:ext cx="2229380" cy="697867"/>
        </a:xfrm>
        <a:prstGeom prst="leftArrow">
          <a:avLst>
            <a:gd name="adj1" fmla="val 60000"/>
            <a:gd name="adj2" fmla="val 50000"/>
          </a:avLst>
        </a:prstGeom>
        <a:solidFill>
          <a:schemeClr val="accent1"/>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F63FDEF-D97F-4AE2-8C36-B5D593805093}">
      <dsp:nvSpPr>
        <dsp:cNvPr id="0" name=""/>
        <dsp:cNvSpPr/>
      </dsp:nvSpPr>
      <dsp:spPr>
        <a:xfrm>
          <a:off x="125642" y="1780316"/>
          <a:ext cx="2473526" cy="1848402"/>
        </a:xfrm>
        <a:prstGeom prst="roundRect">
          <a:avLst>
            <a:gd name="adj" fmla="val 1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b="0" kern="1200" dirty="0" smtClean="0">
              <a:solidFill>
                <a:schemeClr val="bg1"/>
              </a:solidFill>
              <a:latin typeface="Trebuchet MS" panose="020B0603020202020204" pitchFamily="34" charset="0"/>
            </a:rPr>
            <a:t>«Cela nous aide à partager nos problématiques et de mettre en place certains outils pour nous aider dans notre enseignement»</a:t>
          </a:r>
          <a:endParaRPr lang="fr-CA" sz="1600" b="0" kern="1200" dirty="0">
            <a:solidFill>
              <a:schemeClr val="bg1"/>
            </a:solidFill>
            <a:latin typeface="Trebuchet MS" panose="020B0603020202020204" pitchFamily="34" charset="0"/>
          </a:endParaRPr>
        </a:p>
      </dsp:txBody>
      <dsp:txXfrm>
        <a:off x="179780" y="1834454"/>
        <a:ext cx="2365250" cy="1740126"/>
      </dsp:txXfrm>
    </dsp:sp>
    <dsp:sp modelId="{C4036BC6-AB65-4D29-8D30-B62727F87177}">
      <dsp:nvSpPr>
        <dsp:cNvPr id="0" name=""/>
        <dsp:cNvSpPr/>
      </dsp:nvSpPr>
      <dsp:spPr>
        <a:xfrm rot="15478722">
          <a:off x="3207923" y="2090150"/>
          <a:ext cx="1923584" cy="697867"/>
        </a:xfrm>
        <a:prstGeom prst="leftArrow">
          <a:avLst>
            <a:gd name="adj1" fmla="val 60000"/>
            <a:gd name="adj2" fmla="val 50000"/>
          </a:avLst>
        </a:prstGeom>
        <a:solidFill>
          <a:schemeClr val="accent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270FEF-DCD9-4AAE-A4C2-4A1A2A4DE2EA}">
      <dsp:nvSpPr>
        <dsp:cNvPr id="0" name=""/>
        <dsp:cNvSpPr/>
      </dsp:nvSpPr>
      <dsp:spPr>
        <a:xfrm>
          <a:off x="2696983" y="319603"/>
          <a:ext cx="2295093" cy="1648227"/>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b="0" kern="1200" dirty="0" smtClean="0">
              <a:solidFill>
                <a:schemeClr val="bg1"/>
              </a:solidFill>
              <a:latin typeface="Trebuchet MS" panose="020B0603020202020204" pitchFamily="34" charset="0"/>
            </a:rPr>
            <a:t>«</a:t>
          </a:r>
          <a:r>
            <a:rPr lang="fr-CA" sz="1600" b="0" kern="1200" dirty="0" smtClean="0">
              <a:solidFill>
                <a:schemeClr val="bg1"/>
              </a:solidFill>
              <a:latin typeface="PassingNotes"/>
            </a:rPr>
            <a:t>Le soutien m’a réconforté lors de périodes difficiles.  La conseillère m’a ouvert l’esprit à une attitude différente</a:t>
          </a:r>
          <a:r>
            <a:rPr lang="fr-CA" sz="1600" b="0" kern="1200" dirty="0" smtClean="0">
              <a:solidFill>
                <a:schemeClr val="bg1"/>
              </a:solidFill>
              <a:latin typeface="Trebuchet MS" panose="020B0603020202020204" pitchFamily="34" charset="0"/>
            </a:rPr>
            <a:t>»</a:t>
          </a:r>
          <a:endParaRPr lang="fr-CA" sz="1600" b="0" kern="1200" dirty="0">
            <a:solidFill>
              <a:schemeClr val="bg1"/>
            </a:solidFill>
            <a:latin typeface="Trebuchet MS" panose="020B0603020202020204" pitchFamily="34" charset="0"/>
          </a:endParaRPr>
        </a:p>
      </dsp:txBody>
      <dsp:txXfrm>
        <a:off x="2745258" y="367878"/>
        <a:ext cx="2198543" cy="1551677"/>
      </dsp:txXfrm>
    </dsp:sp>
    <dsp:sp modelId="{0D59D73D-E283-4419-A5AD-C7EC8BF14AC4}">
      <dsp:nvSpPr>
        <dsp:cNvPr id="0" name=""/>
        <dsp:cNvSpPr/>
      </dsp:nvSpPr>
      <dsp:spPr>
        <a:xfrm rot="17995752">
          <a:off x="4871356" y="2221067"/>
          <a:ext cx="2331028" cy="697867"/>
        </a:xfrm>
        <a:prstGeom prst="leftArrow">
          <a:avLst>
            <a:gd name="adj1" fmla="val 60000"/>
            <a:gd name="adj2" fmla="val 50000"/>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DAA9D5-4B22-4F18-9101-CA86F23FD597}">
      <dsp:nvSpPr>
        <dsp:cNvPr id="0" name=""/>
        <dsp:cNvSpPr/>
      </dsp:nvSpPr>
      <dsp:spPr>
        <a:xfrm>
          <a:off x="5357619" y="541943"/>
          <a:ext cx="2304503" cy="1619485"/>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b="0" kern="1200" dirty="0" smtClean="0">
              <a:solidFill>
                <a:schemeClr val="bg1"/>
              </a:solidFill>
              <a:latin typeface="Trebuchet MS" panose="020B0603020202020204" pitchFamily="34" charset="0"/>
            </a:rPr>
            <a:t>«</a:t>
          </a:r>
          <a:r>
            <a:rPr lang="fr-CA" sz="1600" b="0" kern="1200" dirty="0" smtClean="0">
              <a:solidFill>
                <a:schemeClr val="bg1"/>
              </a:solidFill>
              <a:latin typeface="PassingNotes"/>
            </a:rPr>
            <a:t>C’est toujours plaisant de se faire dire si on fait bien les choses et d’apprendre à les changer</a:t>
          </a:r>
          <a:r>
            <a:rPr lang="fr-CA" sz="1600" b="0" kern="1200" dirty="0" smtClean="0">
              <a:solidFill>
                <a:schemeClr val="bg1"/>
              </a:solidFill>
              <a:latin typeface="Trebuchet MS" panose="020B0603020202020204" pitchFamily="34" charset="0"/>
            </a:rPr>
            <a:t>»</a:t>
          </a:r>
          <a:endParaRPr lang="fr-CA" sz="1600" b="0" kern="1200" dirty="0">
            <a:solidFill>
              <a:schemeClr val="bg1"/>
            </a:solidFill>
            <a:latin typeface="Trebuchet MS" panose="020B0603020202020204" pitchFamily="34" charset="0"/>
          </a:endParaRPr>
        </a:p>
      </dsp:txBody>
      <dsp:txXfrm>
        <a:off x="5405052" y="589376"/>
        <a:ext cx="2209637" cy="1524619"/>
      </dsp:txXfrm>
    </dsp:sp>
    <dsp:sp modelId="{A9DA37A9-BCAF-4A21-9250-584132E5A0E3}">
      <dsp:nvSpPr>
        <dsp:cNvPr id="0" name=""/>
        <dsp:cNvSpPr/>
      </dsp:nvSpPr>
      <dsp:spPr>
        <a:xfrm rot="20215368">
          <a:off x="5879823" y="3444772"/>
          <a:ext cx="2021151" cy="697867"/>
        </a:xfrm>
        <a:prstGeom prst="leftArrow">
          <a:avLst>
            <a:gd name="adj1" fmla="val 60000"/>
            <a:gd name="adj2" fmla="val 50000"/>
          </a:avLst>
        </a:prstGeom>
        <a:solidFill>
          <a:schemeClr val="accent4"/>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DAF0C4-E403-4040-A5D4-0ED5A0359B8A}">
      <dsp:nvSpPr>
        <dsp:cNvPr id="0" name=""/>
        <dsp:cNvSpPr/>
      </dsp:nvSpPr>
      <dsp:spPr>
        <a:xfrm>
          <a:off x="6813645" y="2312285"/>
          <a:ext cx="2157796" cy="1917115"/>
        </a:xfrm>
        <a:prstGeom prst="roundRect">
          <a:avLst>
            <a:gd name="adj" fmla="val 10000"/>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b="0" kern="1200" dirty="0" smtClean="0">
              <a:solidFill>
                <a:schemeClr val="bg1"/>
              </a:solidFill>
              <a:latin typeface="Trebuchet MS" panose="020B0603020202020204" pitchFamily="34" charset="0"/>
            </a:rPr>
            <a:t>«J’ai appris à développer des stratégies différentes tant avec mes élèves en difficulté qu’avec les plus doués»</a:t>
          </a:r>
        </a:p>
      </dsp:txBody>
      <dsp:txXfrm>
        <a:off x="6869795" y="2368435"/>
        <a:ext cx="2045496" cy="1804815"/>
      </dsp:txXfrm>
    </dsp:sp>
    <dsp:sp modelId="{5AD4743B-30C0-4D3D-A23D-106CB6DAB9EC}">
      <dsp:nvSpPr>
        <dsp:cNvPr id="0" name=""/>
        <dsp:cNvSpPr/>
      </dsp:nvSpPr>
      <dsp:spPr>
        <a:xfrm rot="806202">
          <a:off x="5961346" y="4896601"/>
          <a:ext cx="1715895" cy="697867"/>
        </a:xfrm>
        <a:prstGeom prst="leftArrow">
          <a:avLst>
            <a:gd name="adj1" fmla="val 60000"/>
            <a:gd name="adj2" fmla="val 50000"/>
          </a:avLst>
        </a:prstGeom>
        <a:solidFill>
          <a:schemeClr val="accent6"/>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11D79F-BCD5-416A-9FC0-0DACF4231B84}">
      <dsp:nvSpPr>
        <dsp:cNvPr id="0" name=""/>
        <dsp:cNvSpPr/>
      </dsp:nvSpPr>
      <dsp:spPr>
        <a:xfrm>
          <a:off x="6682071" y="4653206"/>
          <a:ext cx="2196877" cy="1565280"/>
        </a:xfrm>
        <a:prstGeom prst="roundRect">
          <a:avLst>
            <a:gd name="adj" fmla="val 10000"/>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b="0" kern="1200" dirty="0" smtClean="0">
              <a:solidFill>
                <a:schemeClr val="bg1"/>
              </a:solidFill>
              <a:latin typeface="Trebuchet MS" panose="020B0603020202020204" pitchFamily="34" charset="0"/>
            </a:rPr>
            <a:t>«</a:t>
          </a:r>
          <a:r>
            <a:rPr lang="fr-CA" sz="1600" b="0" kern="1200" dirty="0" smtClean="0">
              <a:solidFill>
                <a:schemeClr val="bg1"/>
              </a:solidFill>
              <a:latin typeface="PassingNotes"/>
            </a:rPr>
            <a:t>Suite à quelques rencontres avec la conseillère, j’ai été en mesure d’être plus en contrôle de ma classe</a:t>
          </a:r>
          <a:r>
            <a:rPr lang="fr-CA" sz="1600" b="0" kern="1200" dirty="0" smtClean="0">
              <a:solidFill>
                <a:schemeClr val="bg1"/>
              </a:solidFill>
              <a:latin typeface="Trebuchet MS" panose="020B0603020202020204" pitchFamily="34" charset="0"/>
            </a:rPr>
            <a:t> »</a:t>
          </a:r>
        </a:p>
      </dsp:txBody>
      <dsp:txXfrm>
        <a:off x="6727916" y="4699051"/>
        <a:ext cx="2105187" cy="1473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368D7-EDD3-45A8-ABB7-42CC3DAFC1C5}">
      <dsp:nvSpPr>
        <dsp:cNvPr id="0" name=""/>
        <dsp:cNvSpPr/>
      </dsp:nvSpPr>
      <dsp:spPr>
        <a:xfrm>
          <a:off x="5392197" y="1203938"/>
          <a:ext cx="2659405" cy="280211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CA" sz="3600" b="1" kern="1200" dirty="0">
              <a:solidFill>
                <a:srgbClr val="002060"/>
              </a:solidFill>
            </a:rPr>
            <a:t>Élève</a:t>
          </a:r>
        </a:p>
      </dsp:txBody>
      <dsp:txXfrm>
        <a:off x="5781658" y="1614298"/>
        <a:ext cx="1880483" cy="1981396"/>
      </dsp:txXfrm>
    </dsp:sp>
    <dsp:sp modelId="{49C2E8EC-3BDB-42BB-ADE2-A8FF05218010}">
      <dsp:nvSpPr>
        <dsp:cNvPr id="0" name=""/>
        <dsp:cNvSpPr/>
      </dsp:nvSpPr>
      <dsp:spPr>
        <a:xfrm>
          <a:off x="2274715" y="829431"/>
          <a:ext cx="390675" cy="391097"/>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28DE0C-9999-4187-A8BA-3974E58C767E}">
      <dsp:nvSpPr>
        <dsp:cNvPr id="0" name=""/>
        <dsp:cNvSpPr/>
      </dsp:nvSpPr>
      <dsp:spPr>
        <a:xfrm>
          <a:off x="1896628" y="319444"/>
          <a:ext cx="283276" cy="283100"/>
        </a:xfrm>
        <a:prstGeom prst="ellips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6CE5FD-98DD-48CC-B864-B8222D3294E0}">
      <dsp:nvSpPr>
        <dsp:cNvPr id="0" name=""/>
        <dsp:cNvSpPr/>
      </dsp:nvSpPr>
      <dsp:spPr>
        <a:xfrm>
          <a:off x="4539436" y="1014963"/>
          <a:ext cx="283276" cy="283100"/>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3E2AFF-0DAD-43E3-BAE7-B8A806DD9C86}">
      <dsp:nvSpPr>
        <dsp:cNvPr id="0" name=""/>
        <dsp:cNvSpPr/>
      </dsp:nvSpPr>
      <dsp:spPr>
        <a:xfrm>
          <a:off x="7400923" y="1416957"/>
          <a:ext cx="390675" cy="39109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1F85FC-003D-47F3-8E25-256C83656D16}">
      <dsp:nvSpPr>
        <dsp:cNvPr id="0" name=""/>
        <dsp:cNvSpPr/>
      </dsp:nvSpPr>
      <dsp:spPr>
        <a:xfrm>
          <a:off x="3527164" y="3742216"/>
          <a:ext cx="283276" cy="283100"/>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5FF5C5-FFD9-40F1-B263-91C4C2C74746}">
      <dsp:nvSpPr>
        <dsp:cNvPr id="0" name=""/>
        <dsp:cNvSpPr/>
      </dsp:nvSpPr>
      <dsp:spPr>
        <a:xfrm>
          <a:off x="6519397" y="1924899"/>
          <a:ext cx="283276" cy="28310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D49088-B809-42C2-A583-2C8144DC5CD8}">
      <dsp:nvSpPr>
        <dsp:cNvPr id="0" name=""/>
        <dsp:cNvSpPr/>
      </dsp:nvSpPr>
      <dsp:spPr>
        <a:xfrm>
          <a:off x="1599796" y="1613701"/>
          <a:ext cx="2210639" cy="201459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b="1" kern="1200" dirty="0">
              <a:solidFill>
                <a:srgbClr val="7030A0"/>
              </a:solidFill>
            </a:rPr>
            <a:t>Conseiller en stratégies d'enseignement</a:t>
          </a:r>
        </a:p>
      </dsp:txBody>
      <dsp:txXfrm>
        <a:off x="1923537" y="1908731"/>
        <a:ext cx="1563157" cy="1424532"/>
      </dsp:txXfrm>
    </dsp:sp>
    <dsp:sp modelId="{D5DA35A3-2BC8-4622-B995-602B4F0E03D7}">
      <dsp:nvSpPr>
        <dsp:cNvPr id="0" name=""/>
        <dsp:cNvSpPr/>
      </dsp:nvSpPr>
      <dsp:spPr>
        <a:xfrm>
          <a:off x="8247559" y="2018897"/>
          <a:ext cx="390675" cy="391097"/>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A1A403-A597-4122-805B-6BE8C23183E7}">
      <dsp:nvSpPr>
        <dsp:cNvPr id="0" name=""/>
        <dsp:cNvSpPr/>
      </dsp:nvSpPr>
      <dsp:spPr>
        <a:xfrm>
          <a:off x="7210069" y="4082355"/>
          <a:ext cx="706388" cy="70670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05F4EC-8A7C-4D34-A995-66CD0B51135F}">
      <dsp:nvSpPr>
        <dsp:cNvPr id="0" name=""/>
        <dsp:cNvSpPr/>
      </dsp:nvSpPr>
      <dsp:spPr>
        <a:xfrm>
          <a:off x="5558251" y="502054"/>
          <a:ext cx="1414704" cy="1261531"/>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b="1" kern="1200" dirty="0">
              <a:solidFill>
                <a:srgbClr val="7030A0"/>
              </a:solidFill>
            </a:rPr>
            <a:t>Intervenant social</a:t>
          </a:r>
        </a:p>
      </dsp:txBody>
      <dsp:txXfrm>
        <a:off x="5765430" y="686801"/>
        <a:ext cx="1000346" cy="892037"/>
      </dsp:txXfrm>
    </dsp:sp>
    <dsp:sp modelId="{91A5B003-8ABE-498C-B72F-01E1C94613A9}">
      <dsp:nvSpPr>
        <dsp:cNvPr id="0" name=""/>
        <dsp:cNvSpPr/>
      </dsp:nvSpPr>
      <dsp:spPr>
        <a:xfrm>
          <a:off x="6822790" y="4702767"/>
          <a:ext cx="390675" cy="391097"/>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DE4392-462A-4E8C-9BB4-4FA3D68E335A}">
      <dsp:nvSpPr>
        <dsp:cNvPr id="0" name=""/>
        <dsp:cNvSpPr/>
      </dsp:nvSpPr>
      <dsp:spPr>
        <a:xfrm>
          <a:off x="1754683" y="3860073"/>
          <a:ext cx="283276" cy="28310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7CF80D-E09B-4996-9AB7-4B731296F40A}">
      <dsp:nvSpPr>
        <dsp:cNvPr id="0" name=""/>
        <dsp:cNvSpPr/>
      </dsp:nvSpPr>
      <dsp:spPr>
        <a:xfrm>
          <a:off x="6905122" y="3259897"/>
          <a:ext cx="283276" cy="283100"/>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66B58C-69AE-425E-8D6E-14AD97B3C8F1}">
      <dsp:nvSpPr>
        <dsp:cNvPr id="0" name=""/>
        <dsp:cNvSpPr/>
      </dsp:nvSpPr>
      <dsp:spPr>
        <a:xfrm>
          <a:off x="3542594" y="1502508"/>
          <a:ext cx="2278485" cy="2191211"/>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b="1" kern="1200" dirty="0" smtClean="0">
              <a:solidFill>
                <a:srgbClr val="7030A0"/>
              </a:solidFill>
            </a:rPr>
            <a:t> </a:t>
          </a:r>
          <a:r>
            <a:rPr lang="fr-CA" sz="2000" b="1" kern="1200" dirty="0" smtClean="0">
              <a:solidFill>
                <a:srgbClr val="7030A0"/>
              </a:solidFill>
            </a:rPr>
            <a:t>Enseignant</a:t>
          </a:r>
          <a:endParaRPr lang="fr-CA" sz="2000" b="1" kern="1200" dirty="0">
            <a:solidFill>
              <a:srgbClr val="7030A0"/>
            </a:solidFill>
          </a:endParaRPr>
        </a:p>
      </dsp:txBody>
      <dsp:txXfrm>
        <a:off x="3876270" y="1823403"/>
        <a:ext cx="1611133" cy="1549421"/>
      </dsp:txXfrm>
    </dsp:sp>
    <dsp:sp modelId="{8CE37B88-AD27-4396-8ED6-FA475BF8D361}">
      <dsp:nvSpPr>
        <dsp:cNvPr id="0" name=""/>
        <dsp:cNvSpPr/>
      </dsp:nvSpPr>
      <dsp:spPr>
        <a:xfrm>
          <a:off x="7148759" y="1949047"/>
          <a:ext cx="283276" cy="283100"/>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02F7BA-A6CD-4C83-958F-19F48EE89F46}">
      <dsp:nvSpPr>
        <dsp:cNvPr id="0" name=""/>
        <dsp:cNvSpPr/>
      </dsp:nvSpPr>
      <dsp:spPr>
        <a:xfrm>
          <a:off x="5561064" y="3368618"/>
          <a:ext cx="1457163" cy="136654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b="1" kern="1200" dirty="0" smtClean="0">
              <a:solidFill>
                <a:srgbClr val="7030A0"/>
              </a:solidFill>
            </a:rPr>
            <a:t>Autres    professionnels</a:t>
          </a:r>
          <a:endParaRPr lang="fr-CA" sz="1200" b="1" kern="1200" dirty="0">
            <a:solidFill>
              <a:srgbClr val="7030A0"/>
            </a:solidFill>
          </a:endParaRPr>
        </a:p>
      </dsp:txBody>
      <dsp:txXfrm>
        <a:off x="5774461" y="3568744"/>
        <a:ext cx="1030369" cy="966296"/>
      </dsp:txXfrm>
    </dsp:sp>
    <dsp:sp modelId="{662342DD-B644-4681-82C3-0F39C47BB054}">
      <dsp:nvSpPr>
        <dsp:cNvPr id="0" name=""/>
        <dsp:cNvSpPr/>
      </dsp:nvSpPr>
      <dsp:spPr>
        <a:xfrm>
          <a:off x="7925281" y="295000"/>
          <a:ext cx="283276" cy="28310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1BC6E-5C50-1042-8B5E-60B13ED7E1DB}">
      <dsp:nvSpPr>
        <dsp:cNvPr id="0" name=""/>
        <dsp:cNvSpPr/>
      </dsp:nvSpPr>
      <dsp:spPr>
        <a:xfrm rot="16200008">
          <a:off x="5722291" y="2903722"/>
          <a:ext cx="262202" cy="0"/>
        </a:xfrm>
        <a:custGeom>
          <a:avLst/>
          <a:gdLst/>
          <a:ahLst/>
          <a:cxnLst/>
          <a:rect l="0" t="0" r="0" b="0"/>
          <a:pathLst>
            <a:path>
              <a:moveTo>
                <a:pt x="0" y="0"/>
              </a:moveTo>
              <a:lnTo>
                <a:pt x="26220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BC24E-B262-C64B-8C8D-18BE81646CC3}">
      <dsp:nvSpPr>
        <dsp:cNvPr id="0" name=""/>
        <dsp:cNvSpPr/>
      </dsp:nvSpPr>
      <dsp:spPr>
        <a:xfrm rot="64237">
          <a:off x="6916850" y="3605857"/>
          <a:ext cx="159910" cy="0"/>
        </a:xfrm>
        <a:custGeom>
          <a:avLst/>
          <a:gdLst/>
          <a:ahLst/>
          <a:cxnLst/>
          <a:rect l="0" t="0" r="0" b="0"/>
          <a:pathLst>
            <a:path>
              <a:moveTo>
                <a:pt x="0" y="0"/>
              </a:moveTo>
              <a:lnTo>
                <a:pt x="15991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1F415-79FE-644B-BDCE-E8D587194917}">
      <dsp:nvSpPr>
        <dsp:cNvPr id="0" name=""/>
        <dsp:cNvSpPr/>
      </dsp:nvSpPr>
      <dsp:spPr>
        <a:xfrm rot="10754827">
          <a:off x="4708520" y="3598999"/>
          <a:ext cx="81401" cy="0"/>
        </a:xfrm>
        <a:custGeom>
          <a:avLst/>
          <a:gdLst/>
          <a:ahLst/>
          <a:cxnLst/>
          <a:rect l="0" t="0" r="0" b="0"/>
          <a:pathLst>
            <a:path>
              <a:moveTo>
                <a:pt x="0" y="0"/>
              </a:moveTo>
              <a:lnTo>
                <a:pt x="8140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0BDED-0B88-634B-8D62-2474D2EB808D}">
      <dsp:nvSpPr>
        <dsp:cNvPr id="0" name=""/>
        <dsp:cNvSpPr/>
      </dsp:nvSpPr>
      <dsp:spPr>
        <a:xfrm>
          <a:off x="4789918" y="3034824"/>
          <a:ext cx="2126945" cy="109932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fr-FR" sz="1800" b="1" kern="1200" dirty="0" smtClean="0">
              <a:latin typeface="+mn-lt"/>
              <a:cs typeface="Chams  Bold"/>
            </a:rPr>
            <a:t>Développement professionnel</a:t>
          </a:r>
        </a:p>
        <a:p>
          <a:pPr lvl="0" algn="ctr" defTabSz="800100">
            <a:lnSpc>
              <a:spcPct val="100000"/>
            </a:lnSpc>
            <a:spcBef>
              <a:spcPct val="0"/>
            </a:spcBef>
            <a:spcAft>
              <a:spcPts val="0"/>
            </a:spcAft>
          </a:pPr>
          <a:r>
            <a:rPr lang="fr-FR" sz="1800" b="1" kern="1200" dirty="0" smtClean="0">
              <a:latin typeface="+mn-lt"/>
              <a:cs typeface="Chams  Bold"/>
            </a:rPr>
            <a:t>continu</a:t>
          </a:r>
          <a:endParaRPr lang="fr-FR" sz="1800" b="1" kern="1200" dirty="0">
            <a:latin typeface="+mn-lt"/>
            <a:cs typeface="Chams  Bold"/>
          </a:endParaRPr>
        </a:p>
      </dsp:txBody>
      <dsp:txXfrm>
        <a:off x="4843583" y="3088489"/>
        <a:ext cx="2019615" cy="991999"/>
      </dsp:txXfrm>
    </dsp:sp>
    <dsp:sp modelId="{8BB07972-BB07-6E4A-8CBF-E200975F2798}">
      <dsp:nvSpPr>
        <dsp:cNvPr id="0" name=""/>
        <dsp:cNvSpPr/>
      </dsp:nvSpPr>
      <dsp:spPr>
        <a:xfrm>
          <a:off x="3193191" y="3262348"/>
          <a:ext cx="1515332" cy="694282"/>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100000"/>
            </a:lnSpc>
            <a:spcBef>
              <a:spcPct val="0"/>
            </a:spcBef>
            <a:spcAft>
              <a:spcPts val="0"/>
            </a:spcAft>
          </a:pPr>
          <a:r>
            <a:rPr lang="fr-FR" sz="1400" b="1" kern="1200" dirty="0" smtClean="0">
              <a:latin typeface="+mn-lt"/>
              <a:cs typeface="Chams  Bold"/>
            </a:rPr>
            <a:t>Assistance par les pairs</a:t>
          </a:r>
          <a:endParaRPr lang="fr-FR" sz="1400" b="1" kern="1200" dirty="0">
            <a:latin typeface="+mn-lt"/>
            <a:cs typeface="Chams  Bold"/>
          </a:endParaRPr>
        </a:p>
      </dsp:txBody>
      <dsp:txXfrm>
        <a:off x="3227083" y="3296240"/>
        <a:ext cx="1447548" cy="626498"/>
      </dsp:txXfrm>
    </dsp:sp>
    <dsp:sp modelId="{26F1B59D-3CFF-BA4E-BE6C-DD3B8598F785}">
      <dsp:nvSpPr>
        <dsp:cNvPr id="0" name=""/>
        <dsp:cNvSpPr/>
      </dsp:nvSpPr>
      <dsp:spPr>
        <a:xfrm rot="9979295">
          <a:off x="2759105" y="3845950"/>
          <a:ext cx="440330" cy="0"/>
        </a:xfrm>
        <a:custGeom>
          <a:avLst/>
          <a:gdLst/>
          <a:ahLst/>
          <a:cxnLst/>
          <a:rect l="0" t="0" r="0" b="0"/>
          <a:pathLst>
            <a:path>
              <a:moveTo>
                <a:pt x="0" y="0"/>
              </a:moveTo>
              <a:lnTo>
                <a:pt x="44033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9118C-A05E-3F4A-B356-5DAA9FC4F8C7}">
      <dsp:nvSpPr>
        <dsp:cNvPr id="0" name=""/>
        <dsp:cNvSpPr/>
      </dsp:nvSpPr>
      <dsp:spPr>
        <a:xfrm>
          <a:off x="1820811" y="3772887"/>
          <a:ext cx="944538" cy="480127"/>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Mentorat</a:t>
          </a:r>
          <a:endParaRPr lang="fr-FR" sz="1000" kern="1200" dirty="0">
            <a:latin typeface="+mn-lt"/>
            <a:cs typeface="Chams  Bold"/>
          </a:endParaRPr>
        </a:p>
      </dsp:txBody>
      <dsp:txXfrm>
        <a:off x="1844249" y="3796325"/>
        <a:ext cx="897662" cy="433251"/>
      </dsp:txXfrm>
    </dsp:sp>
    <dsp:sp modelId="{CC7FF772-45AE-AC42-AB53-E8202D14B989}">
      <dsp:nvSpPr>
        <dsp:cNvPr id="0" name=""/>
        <dsp:cNvSpPr/>
      </dsp:nvSpPr>
      <dsp:spPr>
        <a:xfrm rot="11645972">
          <a:off x="2854375" y="3377284"/>
          <a:ext cx="343998" cy="0"/>
        </a:xfrm>
        <a:custGeom>
          <a:avLst/>
          <a:gdLst/>
          <a:ahLst/>
          <a:cxnLst/>
          <a:rect l="0" t="0" r="0" b="0"/>
          <a:pathLst>
            <a:path>
              <a:moveTo>
                <a:pt x="0" y="0"/>
              </a:moveTo>
              <a:lnTo>
                <a:pt x="34399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9C5A77-0812-7041-A2F8-2D17EF19EA29}">
      <dsp:nvSpPr>
        <dsp:cNvPr id="0" name=""/>
        <dsp:cNvSpPr/>
      </dsp:nvSpPr>
      <dsp:spPr>
        <a:xfrm>
          <a:off x="1785664" y="2833398"/>
          <a:ext cx="1073892" cy="734236"/>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Observation des pratiques</a:t>
          </a:r>
          <a:endParaRPr lang="fr-FR" sz="1200" kern="1200" dirty="0">
            <a:latin typeface="+mn-lt"/>
            <a:cs typeface="Chams  Bold"/>
          </a:endParaRPr>
        </a:p>
      </dsp:txBody>
      <dsp:txXfrm>
        <a:off x="1821506" y="2869240"/>
        <a:ext cx="1002208" cy="662552"/>
      </dsp:txXfrm>
    </dsp:sp>
    <dsp:sp modelId="{5F74CF78-13EB-7B40-A2D5-B577853AE3E6}">
      <dsp:nvSpPr>
        <dsp:cNvPr id="0" name=""/>
        <dsp:cNvSpPr/>
      </dsp:nvSpPr>
      <dsp:spPr>
        <a:xfrm rot="8057467">
          <a:off x="3079187" y="4181286"/>
          <a:ext cx="627702" cy="0"/>
        </a:xfrm>
        <a:custGeom>
          <a:avLst/>
          <a:gdLst/>
          <a:ahLst/>
          <a:cxnLst/>
          <a:rect l="0" t="0" r="0" b="0"/>
          <a:pathLst>
            <a:path>
              <a:moveTo>
                <a:pt x="0" y="0"/>
              </a:moveTo>
              <a:lnTo>
                <a:pt x="62770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59CB9-7624-AE42-8008-23859870B4E9}">
      <dsp:nvSpPr>
        <dsp:cNvPr id="0" name=""/>
        <dsp:cNvSpPr/>
      </dsp:nvSpPr>
      <dsp:spPr>
        <a:xfrm>
          <a:off x="2059448" y="4405942"/>
          <a:ext cx="1481933" cy="76563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a:t>
          </a:r>
        </a:p>
        <a:p>
          <a:pPr lvl="0" algn="ctr" defTabSz="533400">
            <a:lnSpc>
              <a:spcPct val="100000"/>
            </a:lnSpc>
            <a:spcBef>
              <a:spcPct val="0"/>
            </a:spcBef>
            <a:spcAft>
              <a:spcPts val="0"/>
            </a:spcAft>
          </a:pPr>
          <a:r>
            <a:rPr lang="fr-FR" sz="1200" kern="1200" dirty="0" smtClean="0">
              <a:latin typeface="+mn-lt"/>
              <a:cs typeface="Chams  Bold"/>
            </a:rPr>
            <a:t>de groupe</a:t>
          </a:r>
        </a:p>
        <a:p>
          <a:pPr lvl="0" algn="ctr" defTabSz="533400">
            <a:lnSpc>
              <a:spcPct val="100000"/>
            </a:lnSpc>
            <a:spcBef>
              <a:spcPct val="0"/>
            </a:spcBef>
            <a:spcAft>
              <a:spcPts val="0"/>
            </a:spcAft>
          </a:pPr>
          <a:r>
            <a:rPr lang="fr-FR" sz="1000" kern="1200" dirty="0" smtClean="0">
              <a:latin typeface="+mn-lt"/>
              <a:cs typeface="Chams  Bold"/>
            </a:rPr>
            <a:t>(résolution de problèmes)</a:t>
          </a:r>
          <a:endParaRPr lang="fr-FR" sz="1000" kern="1200" dirty="0">
            <a:latin typeface="+mn-lt"/>
            <a:cs typeface="Chams  Bold"/>
          </a:endParaRPr>
        </a:p>
      </dsp:txBody>
      <dsp:txXfrm>
        <a:off x="2096823" y="4443317"/>
        <a:ext cx="1407183" cy="690883"/>
      </dsp:txXfrm>
    </dsp:sp>
    <dsp:sp modelId="{84C26B57-D580-A044-856D-1B27F19B3860}">
      <dsp:nvSpPr>
        <dsp:cNvPr id="0" name=""/>
        <dsp:cNvSpPr/>
      </dsp:nvSpPr>
      <dsp:spPr>
        <a:xfrm rot="3376440">
          <a:off x="4059515" y="4186791"/>
          <a:ext cx="553466" cy="0"/>
        </a:xfrm>
        <a:custGeom>
          <a:avLst/>
          <a:gdLst/>
          <a:ahLst/>
          <a:cxnLst/>
          <a:rect l="0" t="0" r="0" b="0"/>
          <a:pathLst>
            <a:path>
              <a:moveTo>
                <a:pt x="0" y="0"/>
              </a:moveTo>
              <a:lnTo>
                <a:pt x="55346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F216ED-C7EC-E145-9288-EF014C407AB6}">
      <dsp:nvSpPr>
        <dsp:cNvPr id="0" name=""/>
        <dsp:cNvSpPr/>
      </dsp:nvSpPr>
      <dsp:spPr>
        <a:xfrm>
          <a:off x="3990006" y="4416951"/>
          <a:ext cx="1389113" cy="583205"/>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 individuelle</a:t>
          </a:r>
          <a:endParaRPr lang="fr-FR" sz="1200" kern="1200" dirty="0">
            <a:latin typeface="+mn-lt"/>
            <a:cs typeface="Chams  Bold"/>
          </a:endParaRPr>
        </a:p>
      </dsp:txBody>
      <dsp:txXfrm>
        <a:off x="4018476" y="4445421"/>
        <a:ext cx="1332173" cy="526265"/>
      </dsp:txXfrm>
    </dsp:sp>
    <dsp:sp modelId="{8C9353F9-12D4-9143-A646-7A59765199C9}">
      <dsp:nvSpPr>
        <dsp:cNvPr id="0" name=""/>
        <dsp:cNvSpPr/>
      </dsp:nvSpPr>
      <dsp:spPr>
        <a:xfrm>
          <a:off x="7076746" y="3258715"/>
          <a:ext cx="1587277" cy="72693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100000"/>
            </a:lnSpc>
            <a:spcBef>
              <a:spcPct val="0"/>
            </a:spcBef>
            <a:spcAft>
              <a:spcPts val="0"/>
            </a:spcAft>
          </a:pPr>
          <a:r>
            <a:rPr lang="fr-FR" sz="1400" b="1" kern="1200" dirty="0" smtClean="0">
              <a:latin typeface="+mn-lt"/>
              <a:cs typeface="Chams  Bold"/>
            </a:rPr>
            <a:t>Assistance professionnelle</a:t>
          </a:r>
          <a:endParaRPr lang="fr-FR" sz="1400" b="1" kern="1200" dirty="0">
            <a:latin typeface="+mn-lt"/>
            <a:cs typeface="Chams  Bold"/>
          </a:endParaRPr>
        </a:p>
      </dsp:txBody>
      <dsp:txXfrm>
        <a:off x="7112232" y="3294201"/>
        <a:ext cx="1516305" cy="655963"/>
      </dsp:txXfrm>
    </dsp:sp>
    <dsp:sp modelId="{EE359F03-AC54-0E4E-80D6-3D3135544858}">
      <dsp:nvSpPr>
        <dsp:cNvPr id="0" name=""/>
        <dsp:cNvSpPr/>
      </dsp:nvSpPr>
      <dsp:spPr>
        <a:xfrm rot="20736692">
          <a:off x="8659787" y="3385010"/>
          <a:ext cx="270194" cy="0"/>
        </a:xfrm>
        <a:custGeom>
          <a:avLst/>
          <a:gdLst/>
          <a:ahLst/>
          <a:cxnLst/>
          <a:rect l="0" t="0" r="0" b="0"/>
          <a:pathLst>
            <a:path>
              <a:moveTo>
                <a:pt x="0" y="0"/>
              </a:moveTo>
              <a:lnTo>
                <a:pt x="27019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F58F-0ACD-B04F-A372-E01A632F759D}">
      <dsp:nvSpPr>
        <dsp:cNvPr id="0" name=""/>
        <dsp:cNvSpPr/>
      </dsp:nvSpPr>
      <dsp:spPr>
        <a:xfrm>
          <a:off x="8925743" y="2841682"/>
          <a:ext cx="1136600" cy="727927"/>
        </a:xfrm>
        <a:prstGeom prst="round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Observation des pratiques</a:t>
          </a:r>
          <a:endParaRPr lang="fr-FR" sz="1200" kern="1200" dirty="0">
            <a:latin typeface="+mn-lt"/>
            <a:cs typeface="Chams  Bold"/>
          </a:endParaRPr>
        </a:p>
      </dsp:txBody>
      <dsp:txXfrm>
        <a:off x="8961277" y="2877216"/>
        <a:ext cx="1065532" cy="656859"/>
      </dsp:txXfrm>
    </dsp:sp>
    <dsp:sp modelId="{84B2E121-9B6E-9D4F-A931-C395B865012C}">
      <dsp:nvSpPr>
        <dsp:cNvPr id="0" name=""/>
        <dsp:cNvSpPr/>
      </dsp:nvSpPr>
      <dsp:spPr>
        <a:xfrm rot="7404941">
          <a:off x="7227520" y="4202604"/>
          <a:ext cx="519839" cy="0"/>
        </a:xfrm>
        <a:custGeom>
          <a:avLst/>
          <a:gdLst/>
          <a:ahLst/>
          <a:cxnLst/>
          <a:rect l="0" t="0" r="0" b="0"/>
          <a:pathLst>
            <a:path>
              <a:moveTo>
                <a:pt x="0" y="0"/>
              </a:moveTo>
              <a:lnTo>
                <a:pt x="51983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815247-2FD9-AB41-A3F6-679B595B0E96}">
      <dsp:nvSpPr>
        <dsp:cNvPr id="0" name=""/>
        <dsp:cNvSpPr/>
      </dsp:nvSpPr>
      <dsp:spPr>
        <a:xfrm>
          <a:off x="6445445" y="4419558"/>
          <a:ext cx="1430730" cy="556219"/>
        </a:xfrm>
        <a:prstGeom prst="round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 individuelle</a:t>
          </a:r>
          <a:endParaRPr lang="fr-FR" sz="1200" kern="1200" dirty="0">
            <a:latin typeface="+mn-lt"/>
            <a:cs typeface="Chams  Bold"/>
          </a:endParaRPr>
        </a:p>
      </dsp:txBody>
      <dsp:txXfrm>
        <a:off x="6472597" y="4446710"/>
        <a:ext cx="1376426" cy="501915"/>
      </dsp:txXfrm>
    </dsp:sp>
    <dsp:sp modelId="{E71543B3-7DF8-4B48-9105-050E00CAB51C}">
      <dsp:nvSpPr>
        <dsp:cNvPr id="0" name=""/>
        <dsp:cNvSpPr/>
      </dsp:nvSpPr>
      <dsp:spPr>
        <a:xfrm rot="805921">
          <a:off x="8659919" y="3846579"/>
          <a:ext cx="300113" cy="0"/>
        </a:xfrm>
        <a:custGeom>
          <a:avLst/>
          <a:gdLst/>
          <a:ahLst/>
          <a:cxnLst/>
          <a:rect l="0" t="0" r="0" b="0"/>
          <a:pathLst>
            <a:path>
              <a:moveTo>
                <a:pt x="0" y="0"/>
              </a:moveTo>
              <a:lnTo>
                <a:pt x="30011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AF302-3034-7345-B07A-468D6C4291F0}">
      <dsp:nvSpPr>
        <dsp:cNvPr id="0" name=""/>
        <dsp:cNvSpPr/>
      </dsp:nvSpPr>
      <dsp:spPr>
        <a:xfrm>
          <a:off x="8955929" y="3753516"/>
          <a:ext cx="1069765" cy="511325"/>
        </a:xfrm>
        <a:prstGeom prst="round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 brève</a:t>
          </a:r>
          <a:endParaRPr lang="fr-FR" sz="1200" kern="1200" dirty="0">
            <a:latin typeface="+mn-lt"/>
            <a:cs typeface="Chams  Bold"/>
          </a:endParaRPr>
        </a:p>
      </dsp:txBody>
      <dsp:txXfrm>
        <a:off x="8980890" y="3778477"/>
        <a:ext cx="1019843" cy="461403"/>
      </dsp:txXfrm>
    </dsp:sp>
    <dsp:sp modelId="{3C258772-7078-FC42-9A30-71422255FEE7}">
      <dsp:nvSpPr>
        <dsp:cNvPr id="0" name=""/>
        <dsp:cNvSpPr/>
      </dsp:nvSpPr>
      <dsp:spPr>
        <a:xfrm rot="2767952">
          <a:off x="8126876" y="4203772"/>
          <a:ext cx="605099" cy="0"/>
        </a:xfrm>
        <a:custGeom>
          <a:avLst/>
          <a:gdLst/>
          <a:ahLst/>
          <a:cxnLst/>
          <a:rect l="0" t="0" r="0" b="0"/>
          <a:pathLst>
            <a:path>
              <a:moveTo>
                <a:pt x="0" y="0"/>
              </a:moveTo>
              <a:lnTo>
                <a:pt x="60509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0846D-9C57-9E42-965A-346C32F712F4}">
      <dsp:nvSpPr>
        <dsp:cNvPr id="0" name=""/>
        <dsp:cNvSpPr/>
      </dsp:nvSpPr>
      <dsp:spPr>
        <a:xfrm>
          <a:off x="8308077" y="4421894"/>
          <a:ext cx="1312303" cy="676506"/>
        </a:xfrm>
        <a:prstGeom prst="roundRect">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Consultation de groupe </a:t>
          </a:r>
          <a:r>
            <a:rPr lang="fr-FR" sz="1000" kern="1200" dirty="0" smtClean="0">
              <a:latin typeface="+mn-lt"/>
              <a:cs typeface="Chams  Bold"/>
            </a:rPr>
            <a:t>(étude de cas)</a:t>
          </a:r>
          <a:endParaRPr lang="fr-FR" sz="1000" kern="1200" dirty="0">
            <a:latin typeface="+mn-lt"/>
            <a:cs typeface="Chams  Bold"/>
          </a:endParaRPr>
        </a:p>
      </dsp:txBody>
      <dsp:txXfrm>
        <a:off x="8341101" y="4454918"/>
        <a:ext cx="1246255" cy="610458"/>
      </dsp:txXfrm>
    </dsp:sp>
    <dsp:sp modelId="{67F5A009-A4ED-D743-94CE-CC4875A5A7CD}">
      <dsp:nvSpPr>
        <dsp:cNvPr id="0" name=""/>
        <dsp:cNvSpPr/>
      </dsp:nvSpPr>
      <dsp:spPr>
        <a:xfrm>
          <a:off x="4940252" y="2115864"/>
          <a:ext cx="1826283" cy="656756"/>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100000"/>
            </a:lnSpc>
            <a:spcBef>
              <a:spcPct val="0"/>
            </a:spcBef>
            <a:spcAft>
              <a:spcPts val="0"/>
            </a:spcAft>
          </a:pPr>
          <a:r>
            <a:rPr lang="fr-FR" sz="1400" b="1" kern="1200" dirty="0" smtClean="0">
              <a:latin typeface="+mn-lt"/>
              <a:cs typeface="Chams  Bold"/>
            </a:rPr>
            <a:t>Activités de formation </a:t>
          </a:r>
          <a:endParaRPr lang="fr-FR" sz="1400" b="1" kern="1200" dirty="0">
            <a:latin typeface="+mn-lt"/>
            <a:cs typeface="Chams  Bold"/>
          </a:endParaRPr>
        </a:p>
      </dsp:txBody>
      <dsp:txXfrm>
        <a:off x="4972312" y="2147924"/>
        <a:ext cx="1762163" cy="592636"/>
      </dsp:txXfrm>
    </dsp:sp>
    <dsp:sp modelId="{ED48CA36-F14B-2C46-A6D2-3AEC560BDDB8}">
      <dsp:nvSpPr>
        <dsp:cNvPr id="0" name=""/>
        <dsp:cNvSpPr/>
      </dsp:nvSpPr>
      <dsp:spPr>
        <a:xfrm rot="16199999">
          <a:off x="5642164" y="1904634"/>
          <a:ext cx="422460" cy="0"/>
        </a:xfrm>
        <a:custGeom>
          <a:avLst/>
          <a:gdLst/>
          <a:ahLst/>
          <a:cxnLst/>
          <a:rect l="0" t="0" r="0" b="0"/>
          <a:pathLst>
            <a:path>
              <a:moveTo>
                <a:pt x="0" y="0"/>
              </a:moveTo>
              <a:lnTo>
                <a:pt x="42246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15DA3-6AE0-9B44-9745-08A34106C2C0}">
      <dsp:nvSpPr>
        <dsp:cNvPr id="0" name=""/>
        <dsp:cNvSpPr/>
      </dsp:nvSpPr>
      <dsp:spPr>
        <a:xfrm>
          <a:off x="4951383" y="1027391"/>
          <a:ext cx="1804021" cy="666012"/>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Activités structurées </a:t>
          </a:r>
          <a:r>
            <a:rPr lang="fr-FR" sz="1100" kern="1200" dirty="0" smtClean="0">
              <a:latin typeface="+mn-lt"/>
              <a:cs typeface="Chams  Bold"/>
            </a:rPr>
            <a:t>(programme de formation)</a:t>
          </a:r>
          <a:endParaRPr lang="fr-FR" sz="1100" kern="1200" dirty="0">
            <a:latin typeface="+mn-lt"/>
            <a:cs typeface="Chams  Bold"/>
          </a:endParaRPr>
        </a:p>
      </dsp:txBody>
      <dsp:txXfrm>
        <a:off x="4983895" y="1059903"/>
        <a:ext cx="1738997" cy="600988"/>
      </dsp:txXfrm>
    </dsp:sp>
    <dsp:sp modelId="{B6421A36-A2D4-EB49-90C9-23E9F1ED1DC2}">
      <dsp:nvSpPr>
        <dsp:cNvPr id="0" name=""/>
        <dsp:cNvSpPr/>
      </dsp:nvSpPr>
      <dsp:spPr>
        <a:xfrm rot="21116531">
          <a:off x="6764515" y="2286282"/>
          <a:ext cx="409306" cy="0"/>
        </a:xfrm>
        <a:custGeom>
          <a:avLst/>
          <a:gdLst/>
          <a:ahLst/>
          <a:cxnLst/>
          <a:rect l="0" t="0" r="0" b="0"/>
          <a:pathLst>
            <a:path>
              <a:moveTo>
                <a:pt x="0" y="0"/>
              </a:moveTo>
              <a:lnTo>
                <a:pt x="40930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24E54-27BE-6D45-9874-5BA543D30136}">
      <dsp:nvSpPr>
        <dsp:cNvPr id="0" name=""/>
        <dsp:cNvSpPr/>
      </dsp:nvSpPr>
      <dsp:spPr>
        <a:xfrm>
          <a:off x="7171801" y="1739107"/>
          <a:ext cx="1983266" cy="756206"/>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Activités ponctuelles </a:t>
          </a:r>
          <a:r>
            <a:rPr lang="fr-FR" sz="1100" kern="1200" dirty="0" smtClean="0">
              <a:latin typeface="+mn-lt"/>
              <a:cs typeface="Chams  Bold"/>
            </a:rPr>
            <a:t>(Capsules pédagogiques, conférences, colloques...)</a:t>
          </a:r>
          <a:endParaRPr lang="fr-FR" sz="1100" kern="1200" dirty="0">
            <a:latin typeface="+mn-lt"/>
            <a:cs typeface="Chams  Bold"/>
          </a:endParaRPr>
        </a:p>
      </dsp:txBody>
      <dsp:txXfrm>
        <a:off x="7208716" y="1776022"/>
        <a:ext cx="1909436" cy="682376"/>
      </dsp:txXfrm>
    </dsp:sp>
    <dsp:sp modelId="{47337EC5-4B17-D241-AFC6-F63E0405CFDD}">
      <dsp:nvSpPr>
        <dsp:cNvPr id="0" name=""/>
        <dsp:cNvSpPr/>
      </dsp:nvSpPr>
      <dsp:spPr>
        <a:xfrm rot="11407250">
          <a:off x="4506323" y="2242819"/>
          <a:ext cx="437331" cy="0"/>
        </a:xfrm>
        <a:custGeom>
          <a:avLst/>
          <a:gdLst/>
          <a:ahLst/>
          <a:cxnLst/>
          <a:rect l="0" t="0" r="0" b="0"/>
          <a:pathLst>
            <a:path>
              <a:moveTo>
                <a:pt x="0" y="0"/>
              </a:moveTo>
              <a:lnTo>
                <a:pt x="43733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B21F6-2B70-B540-A8CB-2DDD496F6C9F}">
      <dsp:nvSpPr>
        <dsp:cNvPr id="0" name=""/>
        <dsp:cNvSpPr/>
      </dsp:nvSpPr>
      <dsp:spPr>
        <a:xfrm>
          <a:off x="3565187" y="1839273"/>
          <a:ext cx="944538" cy="561641"/>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100000"/>
            </a:lnSpc>
            <a:spcBef>
              <a:spcPct val="0"/>
            </a:spcBef>
            <a:spcAft>
              <a:spcPts val="0"/>
            </a:spcAft>
          </a:pPr>
          <a:r>
            <a:rPr lang="fr-FR" sz="1200" kern="1200" dirty="0" smtClean="0">
              <a:latin typeface="+mn-lt"/>
              <a:cs typeface="Chams  Bold"/>
            </a:rPr>
            <a:t>Cours crédités</a:t>
          </a:r>
          <a:endParaRPr lang="fr-FR" sz="1200" kern="1200" dirty="0">
            <a:latin typeface="+mn-lt"/>
            <a:cs typeface="Chams  Bold"/>
          </a:endParaRPr>
        </a:p>
      </dsp:txBody>
      <dsp:txXfrm>
        <a:off x="3592604" y="1866690"/>
        <a:ext cx="889704" cy="50680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C7BCE0-574C-B44B-9CDD-B966279B2786}" type="datetimeFigureOut">
              <a:rPr lang="fr-FR" smtClean="0"/>
              <a:t>16/11/2016</a:t>
            </a:fld>
            <a:endParaRPr lang="fr-FR" dirty="0"/>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7EFC2F1-C73E-6A4E-AC3A-EBC39B7C43D0}" type="slidenum">
              <a:rPr lang="fr-FR" smtClean="0"/>
              <a:t>‹N°›</a:t>
            </a:fld>
            <a:endParaRPr lang="fr-FR" dirty="0"/>
          </a:p>
        </p:txBody>
      </p:sp>
    </p:spTree>
    <p:extLst>
      <p:ext uri="{BB962C8B-B14F-4D97-AF65-F5344CB8AC3E}">
        <p14:creationId xmlns:p14="http://schemas.microsoft.com/office/powerpoint/2010/main" val="1961882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8B3C25-FFAF-E140-BA29-1CB46E441D0D}" type="datetimeFigureOut">
              <a:rPr lang="fr-FR" smtClean="0"/>
              <a:t>16/11/2016</a:t>
            </a:fld>
            <a:endParaRPr lang="fr-FR" dirty="0"/>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9245B31-294D-8E4F-A6D0-5A578BB004E5}" type="slidenum">
              <a:rPr lang="fr-FR" smtClean="0"/>
              <a:t>‹N°›</a:t>
            </a:fld>
            <a:endParaRPr lang="fr-FR" dirty="0"/>
          </a:p>
        </p:txBody>
      </p:sp>
    </p:spTree>
    <p:extLst>
      <p:ext uri="{BB962C8B-B14F-4D97-AF65-F5344CB8AC3E}">
        <p14:creationId xmlns:p14="http://schemas.microsoft.com/office/powerpoint/2010/main" val="25556946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a:t>
            </a:fld>
            <a:endParaRPr lang="fr-FR" dirty="0"/>
          </a:p>
        </p:txBody>
      </p:sp>
    </p:spTree>
    <p:extLst>
      <p:ext uri="{BB962C8B-B14F-4D97-AF65-F5344CB8AC3E}">
        <p14:creationId xmlns:p14="http://schemas.microsoft.com/office/powerpoint/2010/main" val="29701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12</a:t>
            </a:fld>
            <a:endParaRPr lang="fr-FR" dirty="0"/>
          </a:p>
        </p:txBody>
      </p:sp>
    </p:spTree>
    <p:extLst>
      <p:ext uri="{BB962C8B-B14F-4D97-AF65-F5344CB8AC3E}">
        <p14:creationId xmlns:p14="http://schemas.microsoft.com/office/powerpoint/2010/main" val="188732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13</a:t>
            </a:fld>
            <a:endParaRPr lang="fr-FR" dirty="0"/>
          </a:p>
        </p:txBody>
      </p:sp>
    </p:spTree>
    <p:extLst>
      <p:ext uri="{BB962C8B-B14F-4D97-AF65-F5344CB8AC3E}">
        <p14:creationId xmlns:p14="http://schemas.microsoft.com/office/powerpoint/2010/main" val="426641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14</a:t>
            </a:fld>
            <a:endParaRPr lang="fr-FR" dirty="0"/>
          </a:p>
        </p:txBody>
      </p:sp>
    </p:spTree>
    <p:extLst>
      <p:ext uri="{BB962C8B-B14F-4D97-AF65-F5344CB8AC3E}">
        <p14:creationId xmlns:p14="http://schemas.microsoft.com/office/powerpoint/2010/main" val="2813605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15</a:t>
            </a:fld>
            <a:endParaRPr lang="fr-FR" dirty="0"/>
          </a:p>
        </p:txBody>
      </p:sp>
    </p:spTree>
    <p:extLst>
      <p:ext uri="{BB962C8B-B14F-4D97-AF65-F5344CB8AC3E}">
        <p14:creationId xmlns:p14="http://schemas.microsoft.com/office/powerpoint/2010/main" val="2126296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16</a:t>
            </a:fld>
            <a:endParaRPr lang="fr-FR" dirty="0"/>
          </a:p>
        </p:txBody>
      </p:sp>
    </p:spTree>
    <p:extLst>
      <p:ext uri="{BB962C8B-B14F-4D97-AF65-F5344CB8AC3E}">
        <p14:creationId xmlns:p14="http://schemas.microsoft.com/office/powerpoint/2010/main" val="277608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17</a:t>
            </a:fld>
            <a:endParaRPr lang="fr-FR" dirty="0"/>
          </a:p>
        </p:txBody>
      </p:sp>
    </p:spTree>
    <p:extLst>
      <p:ext uri="{BB962C8B-B14F-4D97-AF65-F5344CB8AC3E}">
        <p14:creationId xmlns:p14="http://schemas.microsoft.com/office/powerpoint/2010/main" val="3809917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Stéphane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18</a:t>
            </a:fld>
            <a:endParaRPr lang="fr-FR" dirty="0"/>
          </a:p>
        </p:txBody>
      </p:sp>
    </p:spTree>
    <p:extLst>
      <p:ext uri="{BB962C8B-B14F-4D97-AF65-F5344CB8AC3E}">
        <p14:creationId xmlns:p14="http://schemas.microsoft.com/office/powerpoint/2010/main" val="4114059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Maude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19</a:t>
            </a:fld>
            <a:endParaRPr lang="fr-FR" dirty="0"/>
          </a:p>
        </p:txBody>
      </p:sp>
    </p:spTree>
    <p:extLst>
      <p:ext uri="{BB962C8B-B14F-4D97-AF65-F5344CB8AC3E}">
        <p14:creationId xmlns:p14="http://schemas.microsoft.com/office/powerpoint/2010/main" val="402189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Maude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20</a:t>
            </a:fld>
            <a:endParaRPr lang="fr-FR" dirty="0"/>
          </a:p>
        </p:txBody>
      </p:sp>
    </p:spTree>
    <p:extLst>
      <p:ext uri="{BB962C8B-B14F-4D97-AF65-F5344CB8AC3E}">
        <p14:creationId xmlns:p14="http://schemas.microsoft.com/office/powerpoint/2010/main" val="3966979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Maude </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21</a:t>
            </a:fld>
            <a:endParaRPr lang="fr-FR" dirty="0"/>
          </a:p>
        </p:txBody>
      </p:sp>
    </p:spTree>
    <p:extLst>
      <p:ext uri="{BB962C8B-B14F-4D97-AF65-F5344CB8AC3E}">
        <p14:creationId xmlns:p14="http://schemas.microsoft.com/office/powerpoint/2010/main" val="319366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Reprendre</a:t>
            </a:r>
            <a:r>
              <a:rPr lang="fr-CA" baseline="0" dirty="0" smtClean="0"/>
              <a:t> le plan de présentation du CQJDC</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3</a:t>
            </a:fld>
            <a:endParaRPr lang="fr-FR" dirty="0"/>
          </a:p>
        </p:txBody>
      </p:sp>
    </p:spTree>
    <p:extLst>
      <p:ext uri="{BB962C8B-B14F-4D97-AF65-F5344CB8AC3E}">
        <p14:creationId xmlns:p14="http://schemas.microsoft.com/office/powerpoint/2010/main" val="2144154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Maude </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22</a:t>
            </a:fld>
            <a:endParaRPr lang="fr-FR" dirty="0"/>
          </a:p>
        </p:txBody>
      </p:sp>
    </p:spTree>
    <p:extLst>
      <p:ext uri="{BB962C8B-B14F-4D97-AF65-F5344CB8AC3E}">
        <p14:creationId xmlns:p14="http://schemas.microsoft.com/office/powerpoint/2010/main" val="3350971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23</a:t>
            </a:fld>
            <a:endParaRPr lang="fr-FR" dirty="0"/>
          </a:p>
        </p:txBody>
      </p:sp>
    </p:spTree>
    <p:extLst>
      <p:ext uri="{BB962C8B-B14F-4D97-AF65-F5344CB8AC3E}">
        <p14:creationId xmlns:p14="http://schemas.microsoft.com/office/powerpoint/2010/main" val="216435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24</a:t>
            </a:fld>
            <a:endParaRPr lang="fr-FR" dirty="0"/>
          </a:p>
        </p:txBody>
      </p:sp>
    </p:spTree>
    <p:extLst>
      <p:ext uri="{BB962C8B-B14F-4D97-AF65-F5344CB8AC3E}">
        <p14:creationId xmlns:p14="http://schemas.microsoft.com/office/powerpoint/2010/main" val="3119691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25</a:t>
            </a:fld>
            <a:endParaRPr lang="fr-FR" dirty="0"/>
          </a:p>
        </p:txBody>
      </p:sp>
    </p:spTree>
    <p:extLst>
      <p:ext uri="{BB962C8B-B14F-4D97-AF65-F5344CB8AC3E}">
        <p14:creationId xmlns:p14="http://schemas.microsoft.com/office/powerpoint/2010/main" val="1318436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26</a:t>
            </a:fld>
            <a:endParaRPr lang="fr-FR" dirty="0"/>
          </a:p>
        </p:txBody>
      </p:sp>
    </p:spTree>
    <p:extLst>
      <p:ext uri="{BB962C8B-B14F-4D97-AF65-F5344CB8AC3E}">
        <p14:creationId xmlns:p14="http://schemas.microsoft.com/office/powerpoint/2010/main" val="2663257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27</a:t>
            </a:fld>
            <a:endParaRPr lang="fr-FR" dirty="0"/>
          </a:p>
        </p:txBody>
      </p:sp>
    </p:spTree>
    <p:extLst>
      <p:ext uri="{BB962C8B-B14F-4D97-AF65-F5344CB8AC3E}">
        <p14:creationId xmlns:p14="http://schemas.microsoft.com/office/powerpoint/2010/main" val="2922683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Maude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28</a:t>
            </a:fld>
            <a:endParaRPr lang="fr-FR" dirty="0"/>
          </a:p>
        </p:txBody>
      </p:sp>
    </p:spTree>
    <p:extLst>
      <p:ext uri="{BB962C8B-B14F-4D97-AF65-F5344CB8AC3E}">
        <p14:creationId xmlns:p14="http://schemas.microsoft.com/office/powerpoint/2010/main" val="214237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4</a:t>
            </a:fld>
            <a:endParaRPr lang="fr-FR" dirty="0"/>
          </a:p>
        </p:txBody>
      </p:sp>
    </p:spTree>
    <p:extLst>
      <p:ext uri="{BB962C8B-B14F-4D97-AF65-F5344CB8AC3E}">
        <p14:creationId xmlns:p14="http://schemas.microsoft.com/office/powerpoint/2010/main" val="68281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5</a:t>
            </a:fld>
            <a:endParaRPr lang="fr-FR" dirty="0"/>
          </a:p>
        </p:txBody>
      </p:sp>
    </p:spTree>
    <p:extLst>
      <p:ext uri="{BB962C8B-B14F-4D97-AF65-F5344CB8AC3E}">
        <p14:creationId xmlns:p14="http://schemas.microsoft.com/office/powerpoint/2010/main" val="199943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6</a:t>
            </a:fld>
            <a:endParaRPr lang="fr-FR" dirty="0"/>
          </a:p>
        </p:txBody>
      </p:sp>
    </p:spTree>
    <p:extLst>
      <p:ext uri="{BB962C8B-B14F-4D97-AF65-F5344CB8AC3E}">
        <p14:creationId xmlns:p14="http://schemas.microsoft.com/office/powerpoint/2010/main" val="208371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7</a:t>
            </a:fld>
            <a:endParaRPr lang="fr-FR" dirty="0"/>
          </a:p>
        </p:txBody>
      </p:sp>
    </p:spTree>
    <p:extLst>
      <p:ext uri="{BB962C8B-B14F-4D97-AF65-F5344CB8AC3E}">
        <p14:creationId xmlns:p14="http://schemas.microsoft.com/office/powerpoint/2010/main" val="198502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9</a:t>
            </a:fld>
            <a:endParaRPr lang="fr-FR" dirty="0"/>
          </a:p>
        </p:txBody>
      </p:sp>
    </p:spTree>
    <p:extLst>
      <p:ext uri="{BB962C8B-B14F-4D97-AF65-F5344CB8AC3E}">
        <p14:creationId xmlns:p14="http://schemas.microsoft.com/office/powerpoint/2010/main" val="197343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10</a:t>
            </a:fld>
            <a:endParaRPr lang="fr-FR" dirty="0"/>
          </a:p>
        </p:txBody>
      </p:sp>
    </p:spTree>
    <p:extLst>
      <p:ext uri="{BB962C8B-B14F-4D97-AF65-F5344CB8AC3E}">
        <p14:creationId xmlns:p14="http://schemas.microsoft.com/office/powerpoint/2010/main" val="26457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Geneviève</a:t>
            </a:r>
            <a:endParaRPr lang="fr-CA" dirty="0"/>
          </a:p>
        </p:txBody>
      </p:sp>
      <p:sp>
        <p:nvSpPr>
          <p:cNvPr id="4" name="Espace réservé du numéro de diapositive 3"/>
          <p:cNvSpPr>
            <a:spLocks noGrp="1"/>
          </p:cNvSpPr>
          <p:nvPr>
            <p:ph type="sldNum" sz="quarter" idx="10"/>
          </p:nvPr>
        </p:nvSpPr>
        <p:spPr/>
        <p:txBody>
          <a:bodyPr/>
          <a:lstStyle/>
          <a:p>
            <a:fld id="{29245B31-294D-8E4F-A6D0-5A578BB004E5}" type="slidenum">
              <a:rPr lang="fr-FR" smtClean="0"/>
              <a:t>11</a:t>
            </a:fld>
            <a:endParaRPr lang="fr-FR" dirty="0"/>
          </a:p>
        </p:txBody>
      </p:sp>
    </p:spTree>
    <p:extLst>
      <p:ext uri="{BB962C8B-B14F-4D97-AF65-F5344CB8AC3E}">
        <p14:creationId xmlns:p14="http://schemas.microsoft.com/office/powerpoint/2010/main" val="2219363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Shared/*TRAVAUX%20POSTE%208/**A%CC%80%20VE%CC%81RIFIER/CSC/2696-powerpoint/images/page1-fond-4.jpg"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file://localhost/Users/Shared/*TRAVAUX%20POSTE%208/CS%20de%20la%20Capitale/2694-Powerpoint/images/Bande%20tdm.jpg" TargetMode="External"/><Relationship Id="rId7" Type="http://schemas.openxmlformats.org/officeDocument/2006/relationships/image" Target="file://localhost/Users/Shared/*TRAVAUX%20POSTE%208/CS%20de%20la%20Capitale/2694-Powerpoint/images/puce%20grise-2.png"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file://localhost/Users/Shared/*TRAVAUX%20POSTE%208/CS%20de%20la%20Capitale/2694-Powerpoint/images/puce-bleue.png" TargetMode="External"/><Relationship Id="rId4" Type="http://schemas.openxmlformats.org/officeDocument/2006/relationships/image" Target="../media/image3.png"/><Relationship Id="rId9" Type="http://schemas.openxmlformats.org/officeDocument/2006/relationships/image" Target="file://localhost/Users/Shared/*TRAVAUX%20POSTE%208/CS%20de%20la%20Capitale/2694-Powerpoint/images/Logo%20CSC-Coul.png"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file://localhost/Users/Shared/*TRAVAUX%20POSTE%208/CS%20de%20la%20Capitale/2694-Powerpoint/images/bande%20grise-bas.jpg" TargetMode="External"/><Relationship Id="rId7" Type="http://schemas.openxmlformats.org/officeDocument/2006/relationships/image" Target="file://localhost/Users/Shared/*TRAVAUX%20POSTE%208/CS%20de%20la%20Capitale/2694-Powerpoint/images/Logo%20CSC-Coul.png" TargetMode="External"/><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file://localhost/Users/Shared/*TRAVAUX%20POSTE%208/CS%20de%20la%20Capitale/2694-Powerpoint/images/puce%20grise-2.png" TargetMode="External"/><Relationship Id="rId5" Type="http://schemas.openxmlformats.org/officeDocument/2006/relationships/image" Target="file://localhost/Users/Shared/*TRAVAUX%20POSTE%208/CS%20de%20la%20Capitale/2694-Powerpoint/images/En-tete1.jpg" TargetMode="External"/><Relationship Id="rId10" Type="http://schemas.openxmlformats.org/officeDocument/2006/relationships/image" Target="../media/image4.png"/><Relationship Id="rId4" Type="http://schemas.openxmlformats.org/officeDocument/2006/relationships/image" Target="../media/image7.jpg"/><Relationship Id="rId9" Type="http://schemas.openxmlformats.org/officeDocument/2006/relationships/image" Target="file://localhost/Users/Shared/*TRAVAUX%20POSTE%208/CS%20de%20la%20Capitale/2694-Powerpoint/images/puce-bleue.png"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file://localhost/Users/Shared/*TRAVAUX%20POSTE%208/CS%20de%20la%20Capitale/2694-Powerpoint/images/bande%20grise-bas.jpg" TargetMode="External"/><Relationship Id="rId7" Type="http://schemas.openxmlformats.org/officeDocument/2006/relationships/image" Target="file://localhost/Users/Shared/*TRAVAUX%20POSTE%208/CS%20de%20la%20Capitale/2694-Powerpoint/images/Logo%20CSC-Coul.png" TargetMode="External"/><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file://localhost/Users/Shared/*TRAVAUX%20POSTE%208/CS%20de%20la%20Capitale/2694-Powerpoint/images/puce%20grise-2.png" TargetMode="External"/><Relationship Id="rId5" Type="http://schemas.openxmlformats.org/officeDocument/2006/relationships/image" Target="file://localhost/Users/Shared/*TRAVAUX%20POSTE%208/CS%20de%20la%20Capitale/2694-Powerpoint/images/En-tete1.jpg" TargetMode="External"/><Relationship Id="rId10" Type="http://schemas.openxmlformats.org/officeDocument/2006/relationships/image" Target="../media/image4.png"/><Relationship Id="rId4" Type="http://schemas.openxmlformats.org/officeDocument/2006/relationships/image" Target="../media/image7.jpg"/><Relationship Id="rId9" Type="http://schemas.openxmlformats.org/officeDocument/2006/relationships/image" Target="file://localhost/Users/Shared/*TRAVAUX%20POSTE%208/CS%20de%20la%20Capitale/2694-Powerpoint/images/puce-bleue.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file://localhost/Users/Shared/*TRAVAUX%20POSTE%208/CS%20de%20la%20Capitale/2694-Powerpoint/images/bande%20bleue.jpg" TargetMode="External"/><Relationship Id="rId7" Type="http://schemas.openxmlformats.org/officeDocument/2006/relationships/image" Target="file://localhost/Users/Shared/*TRAVAUX%20POSTE%208/CS%20de%20la%20Capitale/2694-Powerpoint/images/Logo%20CSC-blanc.png" TargetMode="External"/><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file://localhost/Users/Shared/*TRAVAUX%20POSTE%208/CS%20de%20la%20Capitale/2694-Powerpoint/images/puce%20grise-2.png" TargetMode="External"/><Relationship Id="rId5" Type="http://schemas.openxmlformats.org/officeDocument/2006/relationships/image" Target="file://localhost/Users/Shared/*TRAVAUX%20POSTE%208/CS%20de%20la%20Capitale/2694-Powerpoint/images/bande%20grise-bas.jpg" TargetMode="External"/><Relationship Id="rId10" Type="http://schemas.openxmlformats.org/officeDocument/2006/relationships/image" Target="../media/image4.png"/><Relationship Id="rId4" Type="http://schemas.openxmlformats.org/officeDocument/2006/relationships/image" Target="../media/image6.jpg"/><Relationship Id="rId9" Type="http://schemas.openxmlformats.org/officeDocument/2006/relationships/image" Target="file://localhost/Users/Shared/*TRAVAUX%20POSTE%208/CS%20de%20la%20Capitale/2694-Powerpoint/images/puce-bleue.png"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age1-fond-4.jpg" descr="/Users/Shared/*TRAVAUX POSTE 8/**À VÉRIFIER/CSC/2696-powerpoint/images/page1-fond-4.jpg"/>
          <p:cNvPicPr>
            <a:picLocks noChangeAspect="1"/>
          </p:cNvPicPr>
          <p:nvPr userDrawn="1"/>
        </p:nvPicPr>
        <p:blipFill rotWithShape="1">
          <a:blip r:embed="rId2" r:link="rId3">
            <a:extLst>
              <a:ext uri="{28A0092B-C50C-407E-A947-70E740481C1C}">
                <a14:useLocalDpi xmlns:a14="http://schemas.microsoft.com/office/drawing/2010/main" val="0"/>
              </a:ext>
            </a:extLst>
          </a:blip>
          <a:srcRect l="264" t="-1065" r="1" b="1"/>
          <a:stretch/>
        </p:blipFill>
        <p:spPr>
          <a:xfrm>
            <a:off x="-24416" y="-97688"/>
            <a:ext cx="9227575" cy="6955973"/>
          </a:xfrm>
          <a:prstGeom prst="rect">
            <a:avLst/>
          </a:prstGeom>
        </p:spPr>
      </p:pic>
      <p:sp>
        <p:nvSpPr>
          <p:cNvPr id="3" name="Sous-titre 2"/>
          <p:cNvSpPr>
            <a:spLocks noGrp="1"/>
          </p:cNvSpPr>
          <p:nvPr>
            <p:ph type="subTitle" idx="1" hasCustomPrompt="1"/>
          </p:nvPr>
        </p:nvSpPr>
        <p:spPr>
          <a:xfrm>
            <a:off x="1371600" y="3502522"/>
            <a:ext cx="6400800" cy="1056115"/>
          </a:xfrm>
        </p:spPr>
        <p:txBody>
          <a:bodyPr lIns="0" tIns="0" rIns="0" bIns="0" anchor="b" anchorCtr="0"/>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Cliquez pour modifier le style </a:t>
            </a:r>
            <a:br>
              <a:rPr lang="fr-CA" dirty="0" smtClean="0"/>
            </a:br>
            <a:r>
              <a:rPr lang="fr-CA" dirty="0" smtClean="0"/>
              <a:t>des sous-titres du masque</a:t>
            </a:r>
            <a:endParaRPr lang="fr-FR" dirty="0"/>
          </a:p>
        </p:txBody>
      </p:sp>
      <p:sp>
        <p:nvSpPr>
          <p:cNvPr id="4" name="Espace réservé de la date 3"/>
          <p:cNvSpPr>
            <a:spLocks noGrp="1"/>
          </p:cNvSpPr>
          <p:nvPr>
            <p:ph type="dt" sz="half" idx="10"/>
          </p:nvPr>
        </p:nvSpPr>
        <p:spPr/>
        <p:txBody>
          <a:bodyPr/>
          <a:lstStyle/>
          <a:p>
            <a:r>
              <a:rPr lang="fr-CA" dirty="0" smtClean="0"/>
              <a:t>12-09-12</a:t>
            </a:r>
            <a:endParaRPr lang="fr-FR" dirty="0"/>
          </a:p>
        </p:txBody>
      </p:sp>
      <p:sp>
        <p:nvSpPr>
          <p:cNvPr id="5" name="Espace réservé du pied de page 4"/>
          <p:cNvSpPr>
            <a:spLocks noGrp="1"/>
          </p:cNvSpPr>
          <p:nvPr>
            <p:ph type="ftr" sz="quarter" idx="11"/>
          </p:nvPr>
        </p:nvSpPr>
        <p:spPr/>
        <p:txBody>
          <a:bodyPr/>
          <a:lstStyle/>
          <a:p>
            <a:r>
              <a:rPr lang="fr-FR" dirty="0" smtClean="0"/>
              <a:t>Tous droits réservés à la Commission scolaire de la Capitale.</a:t>
            </a:r>
            <a:endParaRPr lang="fr-FR" dirty="0"/>
          </a:p>
        </p:txBody>
      </p:sp>
      <p:sp>
        <p:nvSpPr>
          <p:cNvPr id="6" name="Espace réservé du numéro de diapositive 5"/>
          <p:cNvSpPr>
            <a:spLocks noGrp="1"/>
          </p:cNvSpPr>
          <p:nvPr>
            <p:ph type="sldNum" sz="quarter" idx="12"/>
          </p:nvPr>
        </p:nvSpPr>
        <p:spPr/>
        <p:txBody>
          <a:bodyPr/>
          <a:lstStyle/>
          <a:p>
            <a:fld id="{60EC5EAD-3B06-1B46-8F18-E3467C56C3C3}" type="slidenum">
              <a:rPr lang="fr-FR" smtClean="0"/>
              <a:t>‹N°›</a:t>
            </a:fld>
            <a:endParaRPr lang="fr-FR" dirty="0"/>
          </a:p>
        </p:txBody>
      </p:sp>
      <p:sp>
        <p:nvSpPr>
          <p:cNvPr id="8" name="Espace réservé du texte 7"/>
          <p:cNvSpPr>
            <a:spLocks noGrp="1"/>
          </p:cNvSpPr>
          <p:nvPr>
            <p:ph type="body" sz="quarter" idx="13"/>
          </p:nvPr>
        </p:nvSpPr>
        <p:spPr>
          <a:xfrm>
            <a:off x="1371600" y="4799428"/>
            <a:ext cx="6400800" cy="882650"/>
          </a:xfrm>
        </p:spPr>
        <p:txBody>
          <a:bodyPr>
            <a:noAutofit/>
          </a:bodyPr>
          <a:lstStyle>
            <a:lvl1pPr algn="ctr">
              <a:defRPr sz="1800" b="0" i="1">
                <a:solidFill>
                  <a:schemeClr val="bg1"/>
                </a:solidFill>
              </a:defRPr>
            </a:lvl1pPr>
            <a:lvl2pPr algn="ctr">
              <a:defRPr sz="1800" b="0" i="1">
                <a:solidFill>
                  <a:schemeClr val="bg1"/>
                </a:solidFill>
              </a:defRPr>
            </a:lvl2pPr>
            <a:lvl3pPr algn="ctr">
              <a:defRPr sz="1800" b="0" i="1">
                <a:solidFill>
                  <a:schemeClr val="bg1"/>
                </a:solidFill>
              </a:defRPr>
            </a:lvl3pPr>
            <a:lvl4pPr algn="ctr">
              <a:defRPr sz="1800" b="0" i="1">
                <a:solidFill>
                  <a:schemeClr val="bg1"/>
                </a:solidFill>
              </a:defRPr>
            </a:lvl4pPr>
            <a:lvl5pPr algn="ctr">
              <a:defRPr sz="1800" b="0" i="1">
                <a:solidFill>
                  <a:schemeClr val="bg1"/>
                </a:solidFill>
              </a:defRPr>
            </a:lvl5pPr>
          </a:lstStyle>
          <a:p>
            <a:pPr lvl="0"/>
            <a:r>
              <a:rPr lang="fr-CA" dirty="0" smtClean="0"/>
              <a:t>Cliquez pour modifier les styles du texte du masque</a:t>
            </a:r>
          </a:p>
        </p:txBody>
      </p:sp>
    </p:spTree>
    <p:extLst>
      <p:ext uri="{BB962C8B-B14F-4D97-AF65-F5344CB8AC3E}">
        <p14:creationId xmlns:p14="http://schemas.microsoft.com/office/powerpoint/2010/main" val="192421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Bande tdm.jpg" descr="/Users/Shared/*TRAVAUX POSTE 8/CS de la Capitale/2694-Powerpoint/images/Bande tdm.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090672" cy="6858000"/>
          </a:xfrm>
          <a:prstGeom prst="rect">
            <a:avLst/>
          </a:prstGeom>
        </p:spPr>
      </p:pic>
      <p:sp>
        <p:nvSpPr>
          <p:cNvPr id="2" name="Titre 1"/>
          <p:cNvSpPr>
            <a:spLocks noGrp="1"/>
          </p:cNvSpPr>
          <p:nvPr>
            <p:ph type="title"/>
          </p:nvPr>
        </p:nvSpPr>
        <p:spPr>
          <a:xfrm>
            <a:off x="3382210" y="1286707"/>
            <a:ext cx="5304589" cy="892343"/>
          </a:xfrm>
        </p:spPr>
        <p:txBody>
          <a:bodyPr lIns="0" tIns="0" rIns="0" bIns="0" anchor="b" anchorCtr="0"/>
          <a:lstStyle>
            <a:lvl1pPr>
              <a:lnSpc>
                <a:spcPts val="3200"/>
              </a:lnSpc>
              <a:defRPr>
                <a:solidFill>
                  <a:srgbClr val="1080A8"/>
                </a:solidFill>
              </a:defRPr>
            </a:lvl1pPr>
          </a:lstStyle>
          <a:p>
            <a:r>
              <a:rPr lang="fr-CA" dirty="0" smtClean="0"/>
              <a:t>Cliquez et modifiez le titre</a:t>
            </a:r>
            <a:endParaRPr lang="fr-FR" dirty="0"/>
          </a:p>
        </p:txBody>
      </p:sp>
      <p:sp>
        <p:nvSpPr>
          <p:cNvPr id="3" name="Espace réservé du contenu 2"/>
          <p:cNvSpPr>
            <a:spLocks noGrp="1"/>
          </p:cNvSpPr>
          <p:nvPr>
            <p:ph idx="1"/>
          </p:nvPr>
        </p:nvSpPr>
        <p:spPr>
          <a:xfrm>
            <a:off x="3382210" y="2349499"/>
            <a:ext cx="5304589" cy="4140531"/>
          </a:xfrm>
        </p:spPr>
        <p:txBody>
          <a:bodyPr lIns="0" tIns="0" rIns="0" bIns="0"/>
          <a:lstStyle>
            <a:lvl1pPr marL="457200" indent="-457200">
              <a:buSzPct val="100000"/>
              <a:buFontTx/>
              <a:buBlip>
                <a:blip r:embed="rId4" r:link="rId5"/>
              </a:buBlip>
              <a:defRPr/>
            </a:lvl1pPr>
            <a:lvl2pPr marL="800100" indent="-342900">
              <a:buSzPct val="100000"/>
              <a:buFontTx/>
              <a:buBlip>
                <a:blip r:embed="rId6" r:link="rId7"/>
              </a:buBlip>
              <a:defRPr/>
            </a:lvl2pPr>
            <a:lvl3pPr marL="1200150" indent="-285750">
              <a:buSzPct val="100000"/>
              <a:buFontTx/>
              <a:buBlip>
                <a:blip r:embed="rId6" r:link="rId7"/>
              </a:buBlip>
              <a:defRPr/>
            </a:lvl3pPr>
            <a:lvl4pPr marL="1657350" indent="-285750">
              <a:buSzPct val="100000"/>
              <a:buFontTx/>
              <a:buBlip>
                <a:blip r:embed="rId6" r:link="rId7"/>
              </a:buBlip>
              <a:defRPr/>
            </a:lvl4pPr>
            <a:lvl5pPr marL="2114550" indent="-285750">
              <a:buSzPct val="100000"/>
              <a:buFontTx/>
              <a:buBlip>
                <a:blip r:embed="rId6" r:link="rId7"/>
              </a:buBlip>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4" name="Espace réservé de la date 3"/>
          <p:cNvSpPr>
            <a:spLocks noGrp="1"/>
          </p:cNvSpPr>
          <p:nvPr>
            <p:ph type="dt" sz="half" idx="10"/>
          </p:nvPr>
        </p:nvSpPr>
        <p:spPr/>
        <p:txBody>
          <a:bodyPr/>
          <a:lstStyle/>
          <a:p>
            <a:r>
              <a:rPr lang="fr-CA" dirty="0" smtClean="0"/>
              <a:t>12-09-12</a:t>
            </a:r>
            <a:endParaRPr lang="fr-FR" dirty="0"/>
          </a:p>
        </p:txBody>
      </p:sp>
      <p:sp>
        <p:nvSpPr>
          <p:cNvPr id="5" name="Espace réservé du pied de page 4"/>
          <p:cNvSpPr>
            <a:spLocks noGrp="1"/>
          </p:cNvSpPr>
          <p:nvPr>
            <p:ph type="ftr" sz="quarter" idx="11"/>
          </p:nvPr>
        </p:nvSpPr>
        <p:spPr/>
        <p:txBody>
          <a:bodyPr/>
          <a:lstStyle/>
          <a:p>
            <a:r>
              <a:rPr lang="fr-FR" dirty="0" smtClean="0"/>
              <a:t>Tous droits réservés à la Commission scolaire de la Capitale.</a:t>
            </a:r>
            <a:endParaRPr lang="fr-FR" dirty="0"/>
          </a:p>
        </p:txBody>
      </p:sp>
      <p:sp>
        <p:nvSpPr>
          <p:cNvPr id="6" name="Espace réservé du numéro de diapositive 5"/>
          <p:cNvSpPr>
            <a:spLocks noGrp="1"/>
          </p:cNvSpPr>
          <p:nvPr>
            <p:ph type="sldNum" sz="quarter" idx="12"/>
          </p:nvPr>
        </p:nvSpPr>
        <p:spPr/>
        <p:txBody>
          <a:bodyPr/>
          <a:lstStyle/>
          <a:p>
            <a:fld id="{60EC5EAD-3B06-1B46-8F18-E3467C56C3C3}" type="slidenum">
              <a:rPr lang="fr-FR" smtClean="0"/>
              <a:t>‹N°›</a:t>
            </a:fld>
            <a:endParaRPr lang="fr-FR" dirty="0"/>
          </a:p>
        </p:txBody>
      </p:sp>
      <p:pic>
        <p:nvPicPr>
          <p:cNvPr id="8" name="Logo CSC-Coul.png" descr="/Users/Shared/*TRAVAUX POSTE 8/CS de la Capitale/2694-Powerpoint/images/Logo CSC-Coul.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7490505" y="209215"/>
            <a:ext cx="1248218" cy="576101"/>
          </a:xfrm>
          <a:prstGeom prst="rect">
            <a:avLst/>
          </a:prstGeom>
        </p:spPr>
      </p:pic>
      <p:sp>
        <p:nvSpPr>
          <p:cNvPr id="9" name="ZoneTexte 8"/>
          <p:cNvSpPr txBox="1"/>
          <p:nvPr userDrawn="1"/>
        </p:nvSpPr>
        <p:spPr>
          <a:xfrm>
            <a:off x="9331158" y="2259263"/>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81448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7" name="bande grise-bas.jpg" descr="/Users/Shared/*TRAVAUX POSTE 8/CS de la Capitale/2694-Powerpoint/images/bande grise-bas.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3285680"/>
            <a:ext cx="9144000" cy="3582843"/>
          </a:xfrm>
          <a:prstGeom prst="rect">
            <a:avLst/>
          </a:prstGeom>
        </p:spPr>
      </p:pic>
      <p:sp>
        <p:nvSpPr>
          <p:cNvPr id="4" name="Espace réservé de la date 3"/>
          <p:cNvSpPr>
            <a:spLocks noGrp="1"/>
          </p:cNvSpPr>
          <p:nvPr>
            <p:ph type="dt" sz="half" idx="10"/>
          </p:nvPr>
        </p:nvSpPr>
        <p:spPr/>
        <p:txBody>
          <a:bodyPr/>
          <a:lstStyle/>
          <a:p>
            <a:r>
              <a:rPr lang="fr-CA" dirty="0" smtClean="0"/>
              <a:t>12-09-12</a:t>
            </a:r>
            <a:endParaRPr lang="fr-FR" dirty="0"/>
          </a:p>
        </p:txBody>
      </p:sp>
      <p:sp>
        <p:nvSpPr>
          <p:cNvPr id="5" name="Espace réservé du pied de page 4"/>
          <p:cNvSpPr>
            <a:spLocks noGrp="1"/>
          </p:cNvSpPr>
          <p:nvPr>
            <p:ph type="ftr" sz="quarter" idx="11"/>
          </p:nvPr>
        </p:nvSpPr>
        <p:spPr/>
        <p:txBody>
          <a:bodyPr/>
          <a:lstStyle/>
          <a:p>
            <a:r>
              <a:rPr lang="fr-FR" dirty="0" smtClean="0"/>
              <a:t>Tous droits réservés à la Commission scolaire de la Capitale.</a:t>
            </a:r>
            <a:endParaRPr lang="fr-FR" dirty="0"/>
          </a:p>
        </p:txBody>
      </p:sp>
      <p:sp>
        <p:nvSpPr>
          <p:cNvPr id="6" name="Espace réservé du numéro de diapositive 5"/>
          <p:cNvSpPr>
            <a:spLocks noGrp="1"/>
          </p:cNvSpPr>
          <p:nvPr>
            <p:ph type="sldNum" sz="quarter" idx="12"/>
          </p:nvPr>
        </p:nvSpPr>
        <p:spPr/>
        <p:txBody>
          <a:bodyPr/>
          <a:lstStyle/>
          <a:p>
            <a:fld id="{60EC5EAD-3B06-1B46-8F18-E3467C56C3C3}" type="slidenum">
              <a:rPr lang="fr-FR" smtClean="0"/>
              <a:t>‹N°›</a:t>
            </a:fld>
            <a:endParaRPr lang="fr-FR" dirty="0"/>
          </a:p>
        </p:txBody>
      </p:sp>
      <p:pic>
        <p:nvPicPr>
          <p:cNvPr id="8" name="En-tete1.jpg" descr="/Users/Shared/*TRAVAUX POSTE 8/CS de la Capitale/2694-Powerpoint/images/En-tete1.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9354"/>
            <a:ext cx="7022592" cy="1399032"/>
          </a:xfrm>
          <a:prstGeom prst="rect">
            <a:avLst/>
          </a:prstGeom>
        </p:spPr>
      </p:pic>
      <p:pic>
        <p:nvPicPr>
          <p:cNvPr id="9" name="Logo CSC-Coul.png" descr="/Users/Shared/*TRAVAUX POSTE 8/CS de la Capitale/2694-Powerpoint/images/Logo CSC-Coul.pn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7490505" y="169111"/>
            <a:ext cx="1248218" cy="576101"/>
          </a:xfrm>
          <a:prstGeom prst="rect">
            <a:avLst/>
          </a:prstGeom>
        </p:spPr>
      </p:pic>
      <p:sp>
        <p:nvSpPr>
          <p:cNvPr id="14" name="Titre 1"/>
          <p:cNvSpPr>
            <a:spLocks noGrp="1"/>
          </p:cNvSpPr>
          <p:nvPr>
            <p:ph type="title"/>
          </p:nvPr>
        </p:nvSpPr>
        <p:spPr>
          <a:xfrm>
            <a:off x="1616076" y="1286707"/>
            <a:ext cx="7070724" cy="892343"/>
          </a:xfrm>
        </p:spPr>
        <p:txBody>
          <a:bodyPr lIns="0" tIns="0" rIns="0" bIns="0" anchor="b" anchorCtr="0"/>
          <a:lstStyle>
            <a:lvl1pPr>
              <a:lnSpc>
                <a:spcPts val="3200"/>
              </a:lnSpc>
              <a:defRPr>
                <a:solidFill>
                  <a:srgbClr val="1080A8"/>
                </a:solidFill>
              </a:defRPr>
            </a:lvl1pPr>
          </a:lstStyle>
          <a:p>
            <a:r>
              <a:rPr lang="fr-CA" dirty="0" smtClean="0"/>
              <a:t>Cliquez et modifiez le titre</a:t>
            </a:r>
            <a:endParaRPr lang="fr-FR" dirty="0"/>
          </a:p>
        </p:txBody>
      </p:sp>
      <p:sp>
        <p:nvSpPr>
          <p:cNvPr id="15" name="Espace réservé du contenu 2"/>
          <p:cNvSpPr>
            <a:spLocks noGrp="1"/>
          </p:cNvSpPr>
          <p:nvPr>
            <p:ph idx="1"/>
          </p:nvPr>
        </p:nvSpPr>
        <p:spPr>
          <a:xfrm>
            <a:off x="1616076" y="2349499"/>
            <a:ext cx="7070724" cy="4140531"/>
          </a:xfrm>
        </p:spPr>
        <p:txBody>
          <a:bodyPr lIns="0" tIns="0" rIns="0" bIns="0"/>
          <a:lstStyle>
            <a:lvl1pPr marL="457200" indent="-457200">
              <a:buSzPct val="100000"/>
              <a:buFontTx/>
              <a:buBlip>
                <a:blip r:embed="rId8" r:link="rId9"/>
              </a:buBlip>
              <a:defRPr/>
            </a:lvl1pPr>
            <a:lvl2pPr marL="800100" indent="-342900">
              <a:buSzPct val="100000"/>
              <a:buFontTx/>
              <a:buBlip>
                <a:blip r:embed="rId10" r:link="rId11"/>
              </a:buBlip>
              <a:defRPr/>
            </a:lvl2pPr>
            <a:lvl3pPr marL="1200150" indent="-285750">
              <a:buSzPct val="100000"/>
              <a:buFontTx/>
              <a:buBlip>
                <a:blip r:embed="rId10" r:link="rId11"/>
              </a:buBlip>
              <a:defRPr/>
            </a:lvl3pPr>
            <a:lvl4pPr marL="1657350" indent="-285750">
              <a:buSzPct val="100000"/>
              <a:buFontTx/>
              <a:buBlip>
                <a:blip r:embed="rId10" r:link="rId11"/>
              </a:buBlip>
              <a:defRPr/>
            </a:lvl4pPr>
            <a:lvl5pPr marL="2114550" indent="-285750">
              <a:buSzPct val="100000"/>
              <a:buFontTx/>
              <a:buBlip>
                <a:blip r:embed="rId10" r:link="rId11"/>
              </a:buBlip>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Tree>
    <p:extLst>
      <p:ext uri="{BB962C8B-B14F-4D97-AF65-F5344CB8AC3E}">
        <p14:creationId xmlns:p14="http://schemas.microsoft.com/office/powerpoint/2010/main" val="276320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tête de section">
    <p:spTree>
      <p:nvGrpSpPr>
        <p:cNvPr id="1" name=""/>
        <p:cNvGrpSpPr/>
        <p:nvPr/>
      </p:nvGrpSpPr>
      <p:grpSpPr>
        <a:xfrm>
          <a:off x="0" y="0"/>
          <a:ext cx="0" cy="0"/>
          <a:chOff x="0" y="0"/>
          <a:chExt cx="0" cy="0"/>
        </a:xfrm>
      </p:grpSpPr>
      <p:pic>
        <p:nvPicPr>
          <p:cNvPr id="7" name="bande grise-bas.jpg" descr="/Users/Shared/*TRAVAUX POSTE 8/CS de la Capitale/2694-Powerpoint/images/bande grise-bas.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3285680"/>
            <a:ext cx="9144000" cy="3582843"/>
          </a:xfrm>
          <a:prstGeom prst="rect">
            <a:avLst/>
          </a:prstGeom>
        </p:spPr>
      </p:pic>
      <p:sp>
        <p:nvSpPr>
          <p:cNvPr id="4" name="Espace réservé de la date 3"/>
          <p:cNvSpPr>
            <a:spLocks noGrp="1"/>
          </p:cNvSpPr>
          <p:nvPr>
            <p:ph type="dt" sz="half" idx="10"/>
          </p:nvPr>
        </p:nvSpPr>
        <p:spPr/>
        <p:txBody>
          <a:bodyPr/>
          <a:lstStyle/>
          <a:p>
            <a:r>
              <a:rPr lang="fr-CA" dirty="0" smtClean="0"/>
              <a:t>12-09-12</a:t>
            </a:r>
            <a:endParaRPr lang="fr-FR" dirty="0"/>
          </a:p>
        </p:txBody>
      </p:sp>
      <p:sp>
        <p:nvSpPr>
          <p:cNvPr id="5" name="Espace réservé du pied de page 4"/>
          <p:cNvSpPr>
            <a:spLocks noGrp="1"/>
          </p:cNvSpPr>
          <p:nvPr>
            <p:ph type="ftr" sz="quarter" idx="11"/>
          </p:nvPr>
        </p:nvSpPr>
        <p:spPr/>
        <p:txBody>
          <a:bodyPr/>
          <a:lstStyle/>
          <a:p>
            <a:r>
              <a:rPr lang="fr-FR" dirty="0" smtClean="0"/>
              <a:t>Tous droits réservés à la Commission scolaire de la Capitale.</a:t>
            </a:r>
            <a:endParaRPr lang="fr-FR" dirty="0"/>
          </a:p>
        </p:txBody>
      </p:sp>
      <p:sp>
        <p:nvSpPr>
          <p:cNvPr id="6" name="Espace réservé du numéro de diapositive 5"/>
          <p:cNvSpPr>
            <a:spLocks noGrp="1"/>
          </p:cNvSpPr>
          <p:nvPr>
            <p:ph type="sldNum" sz="quarter" idx="12"/>
          </p:nvPr>
        </p:nvSpPr>
        <p:spPr/>
        <p:txBody>
          <a:bodyPr/>
          <a:lstStyle/>
          <a:p>
            <a:fld id="{60EC5EAD-3B06-1B46-8F18-E3467C56C3C3}" type="slidenum">
              <a:rPr lang="fr-FR" smtClean="0"/>
              <a:t>‹N°›</a:t>
            </a:fld>
            <a:endParaRPr lang="fr-FR" dirty="0"/>
          </a:p>
        </p:txBody>
      </p:sp>
      <p:pic>
        <p:nvPicPr>
          <p:cNvPr id="8" name="En-tete1.jpg" descr="/Users/Shared/*TRAVAUX POSTE 8/CS de la Capitale/2694-Powerpoint/images/En-tete1.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9354"/>
            <a:ext cx="7022592" cy="1399032"/>
          </a:xfrm>
          <a:prstGeom prst="rect">
            <a:avLst/>
          </a:prstGeom>
        </p:spPr>
      </p:pic>
      <p:pic>
        <p:nvPicPr>
          <p:cNvPr id="9" name="Logo CSC-Coul.png" descr="/Users/Shared/*TRAVAUX POSTE 8/CS de la Capitale/2694-Powerpoint/images/Logo CSC-Coul.pn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7490505" y="169111"/>
            <a:ext cx="1248218" cy="576101"/>
          </a:xfrm>
          <a:prstGeom prst="rect">
            <a:avLst/>
          </a:prstGeom>
        </p:spPr>
      </p:pic>
      <p:sp>
        <p:nvSpPr>
          <p:cNvPr id="13" name="Espace réservé pour une image  2"/>
          <p:cNvSpPr>
            <a:spLocks noGrp="1"/>
          </p:cNvSpPr>
          <p:nvPr>
            <p:ph type="pic" idx="13"/>
          </p:nvPr>
        </p:nvSpPr>
        <p:spPr>
          <a:xfrm>
            <a:off x="522238" y="1555036"/>
            <a:ext cx="3154077" cy="4629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5" name="Titre 1"/>
          <p:cNvSpPr>
            <a:spLocks noGrp="1"/>
          </p:cNvSpPr>
          <p:nvPr>
            <p:ph type="title"/>
          </p:nvPr>
        </p:nvSpPr>
        <p:spPr>
          <a:xfrm>
            <a:off x="4010525" y="1286707"/>
            <a:ext cx="4676273" cy="892343"/>
          </a:xfrm>
        </p:spPr>
        <p:txBody>
          <a:bodyPr lIns="0" tIns="0" rIns="0" bIns="0" anchor="b" anchorCtr="0"/>
          <a:lstStyle>
            <a:lvl1pPr>
              <a:lnSpc>
                <a:spcPts val="3200"/>
              </a:lnSpc>
              <a:defRPr>
                <a:solidFill>
                  <a:srgbClr val="1080A8"/>
                </a:solidFill>
              </a:defRPr>
            </a:lvl1pPr>
          </a:lstStyle>
          <a:p>
            <a:r>
              <a:rPr lang="fr-CA" dirty="0" smtClean="0"/>
              <a:t>Cliquez et modifiez le titre</a:t>
            </a:r>
            <a:endParaRPr lang="fr-FR" dirty="0"/>
          </a:p>
        </p:txBody>
      </p:sp>
      <p:sp>
        <p:nvSpPr>
          <p:cNvPr id="16" name="Espace réservé du contenu 2"/>
          <p:cNvSpPr>
            <a:spLocks noGrp="1"/>
          </p:cNvSpPr>
          <p:nvPr>
            <p:ph idx="1"/>
          </p:nvPr>
        </p:nvSpPr>
        <p:spPr>
          <a:xfrm>
            <a:off x="4010525" y="2349499"/>
            <a:ext cx="4676273" cy="4140531"/>
          </a:xfrm>
        </p:spPr>
        <p:txBody>
          <a:bodyPr lIns="0" tIns="0" rIns="0" bIns="0"/>
          <a:lstStyle>
            <a:lvl1pPr marL="457200" indent="-457200">
              <a:buSzPct val="100000"/>
              <a:buFontTx/>
              <a:buBlip>
                <a:blip r:embed="rId8" r:link="rId9"/>
              </a:buBlip>
              <a:defRPr/>
            </a:lvl1pPr>
            <a:lvl2pPr marL="800100" indent="-342900">
              <a:buSzPct val="100000"/>
              <a:buFontTx/>
              <a:buBlip>
                <a:blip r:embed="rId10" r:link="rId11"/>
              </a:buBlip>
              <a:defRPr/>
            </a:lvl2pPr>
            <a:lvl3pPr marL="1200150" indent="-285750">
              <a:buSzPct val="100000"/>
              <a:buFontTx/>
              <a:buBlip>
                <a:blip r:embed="rId10" r:link="rId11"/>
              </a:buBlip>
              <a:defRPr/>
            </a:lvl3pPr>
            <a:lvl4pPr marL="1657350" indent="-285750">
              <a:buSzPct val="100000"/>
              <a:buFontTx/>
              <a:buBlip>
                <a:blip r:embed="rId10" r:link="rId11"/>
              </a:buBlip>
              <a:defRPr/>
            </a:lvl4pPr>
            <a:lvl5pPr marL="2114550" indent="-285750">
              <a:buSzPct val="100000"/>
              <a:buFontTx/>
              <a:buBlip>
                <a:blip r:embed="rId10" r:link="rId11"/>
              </a:buBlip>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Tree>
    <p:extLst>
      <p:ext uri="{BB962C8B-B14F-4D97-AF65-F5344CB8AC3E}">
        <p14:creationId xmlns:p14="http://schemas.microsoft.com/office/powerpoint/2010/main" val="293398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3" name="bande bleue.jpg" descr="/Users/Shared/*TRAVAUX POSTE 8/CS de la Capitale/2694-Powerpoint/images/bande ble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368" y="0"/>
            <a:ext cx="9180000" cy="872100"/>
          </a:xfrm>
          <a:prstGeom prst="rect">
            <a:avLst/>
          </a:prstGeom>
        </p:spPr>
      </p:pic>
      <p:pic>
        <p:nvPicPr>
          <p:cNvPr id="8" name="bande grise-bas.jpg" descr="/Users/Shared/*TRAVAUX POSTE 8/CS de la Capitale/2694-Powerpoint/images/bande grise-bas.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3285680"/>
            <a:ext cx="9144000" cy="3582843"/>
          </a:xfrm>
          <a:prstGeom prst="rect">
            <a:avLst/>
          </a:prstGeom>
        </p:spPr>
      </p:pic>
      <p:sp>
        <p:nvSpPr>
          <p:cNvPr id="5" name="Espace réservé de la date 4"/>
          <p:cNvSpPr>
            <a:spLocks noGrp="1"/>
          </p:cNvSpPr>
          <p:nvPr>
            <p:ph type="dt" sz="half" idx="10"/>
          </p:nvPr>
        </p:nvSpPr>
        <p:spPr/>
        <p:txBody>
          <a:bodyPr/>
          <a:lstStyle/>
          <a:p>
            <a:r>
              <a:rPr lang="fr-CA" dirty="0" smtClean="0"/>
              <a:t>12-09-12</a:t>
            </a:r>
            <a:endParaRPr lang="fr-FR" dirty="0"/>
          </a:p>
        </p:txBody>
      </p:sp>
      <p:sp>
        <p:nvSpPr>
          <p:cNvPr id="6" name="Espace réservé du pied de page 5"/>
          <p:cNvSpPr>
            <a:spLocks noGrp="1"/>
          </p:cNvSpPr>
          <p:nvPr>
            <p:ph type="ftr" sz="quarter" idx="11"/>
          </p:nvPr>
        </p:nvSpPr>
        <p:spPr/>
        <p:txBody>
          <a:bodyPr/>
          <a:lstStyle/>
          <a:p>
            <a:r>
              <a:rPr lang="fr-FR" dirty="0" smtClean="0"/>
              <a:t>Tous droits réservés à la Commission scolaire de la Capitale.</a:t>
            </a:r>
            <a:endParaRPr lang="fr-FR" dirty="0"/>
          </a:p>
        </p:txBody>
      </p:sp>
      <p:sp>
        <p:nvSpPr>
          <p:cNvPr id="7" name="Espace réservé du numéro de diapositive 6"/>
          <p:cNvSpPr>
            <a:spLocks noGrp="1"/>
          </p:cNvSpPr>
          <p:nvPr>
            <p:ph type="sldNum" sz="quarter" idx="12"/>
          </p:nvPr>
        </p:nvSpPr>
        <p:spPr/>
        <p:txBody>
          <a:bodyPr/>
          <a:lstStyle/>
          <a:p>
            <a:fld id="{60EC5EAD-3B06-1B46-8F18-E3467C56C3C3}" type="slidenum">
              <a:rPr lang="fr-FR" smtClean="0"/>
              <a:t>‹N°›</a:t>
            </a:fld>
            <a:endParaRPr lang="fr-FR" dirty="0"/>
          </a:p>
        </p:txBody>
      </p:sp>
      <p:pic>
        <p:nvPicPr>
          <p:cNvPr id="12" name="Logo CSC-blanc.png" descr="/Users/Shared/*TRAVAUX POSTE 8/CS de la Capitale/2694-Powerpoint/images/Logo CSC-blanc.pn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7495077" y="169111"/>
            <a:ext cx="1243646" cy="571529"/>
          </a:xfrm>
          <a:prstGeom prst="rect">
            <a:avLst/>
          </a:prstGeom>
        </p:spPr>
      </p:pic>
      <p:sp>
        <p:nvSpPr>
          <p:cNvPr id="16" name="Titre 1"/>
          <p:cNvSpPr>
            <a:spLocks noGrp="1"/>
          </p:cNvSpPr>
          <p:nvPr>
            <p:ph type="title"/>
          </p:nvPr>
        </p:nvSpPr>
        <p:spPr>
          <a:xfrm>
            <a:off x="1616076" y="1286707"/>
            <a:ext cx="7070724" cy="892343"/>
          </a:xfrm>
        </p:spPr>
        <p:txBody>
          <a:bodyPr lIns="0" tIns="0" rIns="0" bIns="0" anchor="b" anchorCtr="0"/>
          <a:lstStyle>
            <a:lvl1pPr>
              <a:lnSpc>
                <a:spcPts val="3200"/>
              </a:lnSpc>
              <a:defRPr>
                <a:solidFill>
                  <a:srgbClr val="1080A8"/>
                </a:solidFill>
              </a:defRPr>
            </a:lvl1pPr>
          </a:lstStyle>
          <a:p>
            <a:r>
              <a:rPr lang="fr-CA" dirty="0" smtClean="0"/>
              <a:t>Cliquez et modifiez le titre</a:t>
            </a:r>
            <a:endParaRPr lang="fr-FR" dirty="0"/>
          </a:p>
        </p:txBody>
      </p:sp>
      <p:sp>
        <p:nvSpPr>
          <p:cNvPr id="17" name="Espace réservé du contenu 2"/>
          <p:cNvSpPr>
            <a:spLocks noGrp="1"/>
          </p:cNvSpPr>
          <p:nvPr>
            <p:ph idx="1"/>
          </p:nvPr>
        </p:nvSpPr>
        <p:spPr>
          <a:xfrm>
            <a:off x="1616076" y="2349499"/>
            <a:ext cx="7070724" cy="4140531"/>
          </a:xfrm>
        </p:spPr>
        <p:txBody>
          <a:bodyPr lIns="0" tIns="0" rIns="0" bIns="0"/>
          <a:lstStyle>
            <a:lvl1pPr marL="457200" indent="-457200">
              <a:buSzPct val="100000"/>
              <a:buFontTx/>
              <a:buBlip>
                <a:blip r:embed="rId8" r:link="rId9"/>
              </a:buBlip>
              <a:defRPr/>
            </a:lvl1pPr>
            <a:lvl2pPr marL="800100" indent="-342900">
              <a:buSzPct val="100000"/>
              <a:buFontTx/>
              <a:buBlip>
                <a:blip r:embed="rId10" r:link="rId11"/>
              </a:buBlip>
              <a:defRPr/>
            </a:lvl2pPr>
            <a:lvl3pPr marL="1200150" indent="-285750">
              <a:buSzPct val="100000"/>
              <a:buFontTx/>
              <a:buBlip>
                <a:blip r:embed="rId10" r:link="rId11"/>
              </a:buBlip>
              <a:defRPr/>
            </a:lvl3pPr>
            <a:lvl4pPr marL="1657350" indent="-285750">
              <a:buSzPct val="100000"/>
              <a:buFontTx/>
              <a:buBlip>
                <a:blip r:embed="rId10" r:link="rId11"/>
              </a:buBlip>
              <a:defRPr/>
            </a:lvl4pPr>
            <a:lvl5pPr marL="2114550" indent="-285750">
              <a:buSzPct val="100000"/>
              <a:buFontTx/>
              <a:buBlip>
                <a:blip r:embed="rId10" r:link="rId11"/>
              </a:buBlip>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Tree>
    <p:extLst>
      <p:ext uri="{BB962C8B-B14F-4D97-AF65-F5344CB8AC3E}">
        <p14:creationId xmlns:p14="http://schemas.microsoft.com/office/powerpoint/2010/main" val="5346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A684B796-081D-453D-A1ED-C499A572DA75}" type="datetimeFigureOut">
              <a:rPr lang="fr-CA" smtClean="0"/>
              <a:t>2016-11-16</a:t>
            </a:fld>
            <a:endParaRPr lang="fr-CA" dirty="0"/>
          </a:p>
        </p:txBody>
      </p:sp>
      <p:sp>
        <p:nvSpPr>
          <p:cNvPr id="3" name="Espace réservé du pied de page 2"/>
          <p:cNvSpPr>
            <a:spLocks noGrp="1"/>
          </p:cNvSpPr>
          <p:nvPr>
            <p:ph type="ftr" sz="quarter" idx="11"/>
          </p:nvPr>
        </p:nvSpPr>
        <p:spPr>
          <a:xfrm>
            <a:off x="457200" y="6481890"/>
            <a:ext cx="4260056" cy="300831"/>
          </a:xfrm>
        </p:spPr>
        <p:txBody>
          <a:bodyPr/>
          <a:lstStyle/>
          <a:p>
            <a:endParaRPr lang="fr-CA" dirty="0"/>
          </a:p>
        </p:txBody>
      </p:sp>
      <p:sp>
        <p:nvSpPr>
          <p:cNvPr id="4" name="Espace réservé du numéro de diapositive 3"/>
          <p:cNvSpPr>
            <a:spLocks noGrp="1"/>
          </p:cNvSpPr>
          <p:nvPr>
            <p:ph type="sldNum" sz="quarter" idx="12"/>
          </p:nvPr>
        </p:nvSpPr>
        <p:spPr>
          <a:xfrm>
            <a:off x="7589520" y="6480969"/>
            <a:ext cx="502920" cy="301752"/>
          </a:xfrm>
        </p:spPr>
        <p:txBody>
          <a:bodyPr/>
          <a:lstStyle/>
          <a:p>
            <a:fld id="{3CB74C73-6616-475F-BA9A-6C5ED094FD8C}" type="slidenum">
              <a:rPr lang="fr-CA" smtClean="0"/>
              <a:t>‹N°›</a:t>
            </a:fld>
            <a:endParaRPr lang="fr-CA" dirty="0"/>
          </a:p>
        </p:txBody>
      </p:sp>
    </p:spTree>
    <p:extLst>
      <p:ext uri="{BB962C8B-B14F-4D97-AF65-F5344CB8AC3E}">
        <p14:creationId xmlns:p14="http://schemas.microsoft.com/office/powerpoint/2010/main" val="327544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A684B796-081D-453D-A1ED-C499A572DA75}" type="datetimeFigureOut">
              <a:rPr lang="fr-CA" smtClean="0"/>
              <a:t>2016-11-16</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3CB74C73-6616-475F-BA9A-6C5ED094FD8C}" type="slidenum">
              <a:rPr lang="fr-CA" smtClean="0"/>
              <a:t>‹N°›</a:t>
            </a:fld>
            <a:endParaRPr lang="fr-CA" dirty="0"/>
          </a:p>
        </p:txBody>
      </p:sp>
    </p:spTree>
    <p:extLst>
      <p:ext uri="{BB962C8B-B14F-4D97-AF65-F5344CB8AC3E}">
        <p14:creationId xmlns:p14="http://schemas.microsoft.com/office/powerpoint/2010/main" val="234563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4" name="Espace réservé de la date 3"/>
          <p:cNvSpPr>
            <a:spLocks noGrp="1"/>
          </p:cNvSpPr>
          <p:nvPr>
            <p:ph type="dt" sz="half" idx="2"/>
          </p:nvPr>
        </p:nvSpPr>
        <p:spPr>
          <a:xfrm>
            <a:off x="8127988" y="6490030"/>
            <a:ext cx="946484" cy="365125"/>
          </a:xfrm>
          <a:prstGeom prst="rect">
            <a:avLst/>
          </a:prstGeom>
        </p:spPr>
        <p:txBody>
          <a:bodyPr vert="horz" lIns="91440" tIns="45720" rIns="91440" bIns="72000" rtlCol="0" anchor="b" anchorCtr="0"/>
          <a:lstStyle>
            <a:lvl1pPr algn="r">
              <a:defRPr sz="900">
                <a:solidFill>
                  <a:schemeClr val="tx1">
                    <a:tint val="75000"/>
                  </a:schemeClr>
                </a:solidFill>
                <a:latin typeface="Verdana"/>
                <a:cs typeface="Verdana"/>
              </a:defRPr>
            </a:lvl1pPr>
          </a:lstStyle>
          <a:p>
            <a:r>
              <a:rPr lang="fr-CA" dirty="0" smtClean="0"/>
              <a:t>12-09-12</a:t>
            </a:r>
            <a:endParaRPr lang="fr-FR" dirty="0"/>
          </a:p>
        </p:txBody>
      </p:sp>
      <p:sp>
        <p:nvSpPr>
          <p:cNvPr id="5" name="Espace réservé du pied de page 4"/>
          <p:cNvSpPr>
            <a:spLocks noGrp="1"/>
          </p:cNvSpPr>
          <p:nvPr>
            <p:ph type="ftr" sz="quarter" idx="3"/>
          </p:nvPr>
        </p:nvSpPr>
        <p:spPr>
          <a:xfrm>
            <a:off x="3609474" y="6490030"/>
            <a:ext cx="4505140" cy="365125"/>
          </a:xfrm>
          <a:prstGeom prst="rect">
            <a:avLst/>
          </a:prstGeom>
        </p:spPr>
        <p:txBody>
          <a:bodyPr vert="horz" lIns="91440" tIns="45720" rIns="91440" bIns="72000" rtlCol="0" anchor="b" anchorCtr="0"/>
          <a:lstStyle>
            <a:lvl1pPr algn="r">
              <a:defRPr sz="900">
                <a:solidFill>
                  <a:schemeClr val="tx1">
                    <a:tint val="75000"/>
                  </a:schemeClr>
                </a:solidFill>
                <a:latin typeface="Verdana"/>
                <a:cs typeface="Verdana"/>
              </a:defRPr>
            </a:lvl1pPr>
          </a:lstStyle>
          <a:p>
            <a:r>
              <a:rPr lang="fr-FR" dirty="0" smtClean="0"/>
              <a:t>Tous droits réservés à la Commission scolaire de la Capitale.</a:t>
            </a:r>
            <a:endParaRPr lang="fr-FR" dirty="0"/>
          </a:p>
        </p:txBody>
      </p:sp>
      <p:sp>
        <p:nvSpPr>
          <p:cNvPr id="6" name="Espace réservé du numéro de diapositive 5"/>
          <p:cNvSpPr>
            <a:spLocks noGrp="1"/>
          </p:cNvSpPr>
          <p:nvPr>
            <p:ph type="sldNum" sz="quarter" idx="4"/>
          </p:nvPr>
        </p:nvSpPr>
        <p:spPr>
          <a:xfrm>
            <a:off x="96258" y="6490030"/>
            <a:ext cx="2133600" cy="365125"/>
          </a:xfrm>
          <a:prstGeom prst="rect">
            <a:avLst/>
          </a:prstGeom>
        </p:spPr>
        <p:txBody>
          <a:bodyPr vert="horz" lIns="91440" tIns="45720" rIns="91440" bIns="72000" rtlCol="0" anchor="b" anchorCtr="0"/>
          <a:lstStyle>
            <a:lvl1pPr algn="l">
              <a:defRPr sz="900" b="1">
                <a:solidFill>
                  <a:schemeClr val="tx1">
                    <a:tint val="75000"/>
                  </a:schemeClr>
                </a:solidFill>
                <a:latin typeface="Verdana"/>
                <a:cs typeface="Verdana"/>
              </a:defRPr>
            </a:lvl1pPr>
          </a:lstStyle>
          <a:p>
            <a:fld id="{60EC5EAD-3B06-1B46-8F18-E3467C56C3C3}" type="slidenum">
              <a:rPr lang="fr-FR" smtClean="0"/>
              <a:pPr/>
              <a:t>‹N°›</a:t>
            </a:fld>
            <a:endParaRPr lang="fr-FR" dirty="0"/>
          </a:p>
        </p:txBody>
      </p:sp>
    </p:spTree>
    <p:extLst>
      <p:ext uri="{BB962C8B-B14F-4D97-AF65-F5344CB8AC3E}">
        <p14:creationId xmlns:p14="http://schemas.microsoft.com/office/powerpoint/2010/main" val="384676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9" r:id="rId6"/>
    <p:sldLayoutId id="2147483660" r:id="rId7"/>
  </p:sldLayoutIdLst>
  <p:hf hdr="0"/>
  <p:txStyles>
    <p:titleStyle>
      <a:lvl1pPr algn="l" defTabSz="457200" rtl="0" eaLnBrk="1" latinLnBrk="0" hangingPunct="1">
        <a:spcBef>
          <a:spcPct val="0"/>
        </a:spcBef>
        <a:buNone/>
        <a:defRPr sz="3000" b="1" kern="1200">
          <a:solidFill>
            <a:srgbClr val="005775"/>
          </a:solidFill>
          <a:latin typeface="Verdana"/>
          <a:ea typeface="+mj-ea"/>
          <a:cs typeface="Verdana"/>
        </a:defRPr>
      </a:lvl1pPr>
    </p:titleStyle>
    <p:bodyStyle>
      <a:lvl1pPr marL="0" indent="0" algn="l" defTabSz="457200" rtl="0" eaLnBrk="1" latinLnBrk="0" hangingPunct="1">
        <a:spcBef>
          <a:spcPct val="20000"/>
        </a:spcBef>
        <a:buFont typeface="Arial"/>
        <a:buNone/>
        <a:defRPr sz="2600" b="1" kern="1200">
          <a:solidFill>
            <a:srgbClr val="5D595A"/>
          </a:solidFill>
          <a:latin typeface="Verdana"/>
          <a:ea typeface="+mn-ea"/>
          <a:cs typeface="Verdana"/>
        </a:defRPr>
      </a:lvl1pPr>
      <a:lvl2pPr marL="457200" indent="0" algn="l" defTabSz="457200" rtl="0" eaLnBrk="1" latinLnBrk="0" hangingPunct="1">
        <a:spcBef>
          <a:spcPct val="20000"/>
        </a:spcBef>
        <a:buFont typeface="Arial"/>
        <a:buNone/>
        <a:defRPr sz="2200" kern="1200">
          <a:solidFill>
            <a:srgbClr val="5D595A"/>
          </a:solidFill>
          <a:latin typeface="Verdana"/>
          <a:ea typeface="+mn-ea"/>
          <a:cs typeface="Verdana"/>
        </a:defRPr>
      </a:lvl2pPr>
      <a:lvl3pPr marL="914400" indent="0" algn="l" defTabSz="457200" rtl="0" eaLnBrk="1" latinLnBrk="0" hangingPunct="1">
        <a:spcBef>
          <a:spcPct val="20000"/>
        </a:spcBef>
        <a:buFont typeface="Arial"/>
        <a:buNone/>
        <a:defRPr sz="1600" kern="1200">
          <a:solidFill>
            <a:srgbClr val="5D595A"/>
          </a:solidFill>
          <a:latin typeface="Verdana"/>
          <a:ea typeface="+mn-ea"/>
          <a:cs typeface="Verdana"/>
        </a:defRPr>
      </a:lvl3pPr>
      <a:lvl4pPr marL="1371600" indent="0" algn="l" defTabSz="457200" rtl="0" eaLnBrk="1" latinLnBrk="0" hangingPunct="1">
        <a:spcBef>
          <a:spcPct val="20000"/>
        </a:spcBef>
        <a:buFont typeface="Arial"/>
        <a:buNone/>
        <a:defRPr sz="1600" kern="1200">
          <a:solidFill>
            <a:srgbClr val="5D595A"/>
          </a:solidFill>
          <a:latin typeface="Verdana"/>
          <a:ea typeface="+mn-ea"/>
          <a:cs typeface="Verdana"/>
        </a:defRPr>
      </a:lvl4pPr>
      <a:lvl5pPr marL="1828800" indent="0" algn="l" defTabSz="457200" rtl="0" eaLnBrk="1" latinLnBrk="0" hangingPunct="1">
        <a:spcBef>
          <a:spcPct val="20000"/>
        </a:spcBef>
        <a:buFont typeface="Arial"/>
        <a:buNone/>
        <a:defRPr sz="1600" kern="1200">
          <a:solidFill>
            <a:srgbClr val="5D595A"/>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0.jpeg"/><Relationship Id="rId4" Type="http://schemas.openxmlformats.org/officeDocument/2006/relationships/diagramLayout" Target="../diagrams/layout6.xml"/><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mailto:carrier.genevieve2@cscapitale.qc.ca" TargetMode="External"/><Relationship Id="rId4" Type="http://schemas.openxmlformats.org/officeDocument/2006/relationships/hyperlink" Target="mailto:plourde.maude@cscapitale.qc.c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733926" y="3211863"/>
            <a:ext cx="7796464" cy="1442263"/>
          </a:xfrm>
        </p:spPr>
        <p:txBody>
          <a:bodyPr>
            <a:normAutofit fontScale="92500"/>
          </a:bodyPr>
          <a:lstStyle/>
          <a:p>
            <a:r>
              <a:rPr lang="fr-CA" sz="2800" dirty="0">
                <a:latin typeface="Trebuchet MS" panose="020B0603020202020204" pitchFamily="34" charset="0"/>
                <a:cs typeface="Pleasewritemeasong"/>
              </a:rPr>
              <a:t>L</a:t>
            </a:r>
            <a:r>
              <a:rPr lang="fr-CA" sz="2800" dirty="0" smtClean="0">
                <a:latin typeface="Trebuchet MS" panose="020B0603020202020204" pitchFamily="34" charset="0"/>
                <a:cs typeface="Pleasewritemeasong"/>
              </a:rPr>
              <a:t>’accompagnement </a:t>
            </a:r>
            <a:r>
              <a:rPr lang="fr-CA" sz="2800" dirty="0">
                <a:latin typeface="Trebuchet MS" panose="020B0603020202020204" pitchFamily="34" charset="0"/>
                <a:cs typeface="Pleasewritemeasong"/>
              </a:rPr>
              <a:t>des enseignants en formation </a:t>
            </a:r>
            <a:r>
              <a:rPr lang="fr-CA" sz="2800" dirty="0" smtClean="0">
                <a:latin typeface="Trebuchet MS" panose="020B0603020202020204" pitchFamily="34" charset="0"/>
                <a:cs typeface="Pleasewritemeasong"/>
              </a:rPr>
              <a:t>professionnelle : comment faire une différence auprès d’élèves ayant des besoins particuliers</a:t>
            </a:r>
            <a:endParaRPr lang="fr-FR" sz="2800" dirty="0">
              <a:latin typeface="Trebuchet MS" panose="020B0603020202020204" pitchFamily="34" charset="0"/>
            </a:endParaRPr>
          </a:p>
        </p:txBody>
      </p:sp>
      <p:sp>
        <p:nvSpPr>
          <p:cNvPr id="3" name="Espace réservé du texte 2"/>
          <p:cNvSpPr>
            <a:spLocks noGrp="1"/>
          </p:cNvSpPr>
          <p:nvPr>
            <p:ph type="body" sz="quarter" idx="13"/>
          </p:nvPr>
        </p:nvSpPr>
        <p:spPr>
          <a:xfrm>
            <a:off x="866982" y="4665520"/>
            <a:ext cx="7567864" cy="806188"/>
          </a:xfrm>
        </p:spPr>
        <p:txBody>
          <a:bodyPr/>
          <a:lstStyle/>
          <a:p>
            <a:pPr algn="r">
              <a:spcBef>
                <a:spcPts val="0"/>
              </a:spcBef>
            </a:pPr>
            <a:r>
              <a:rPr lang="fr-CA" sz="1600" dirty="0">
                <a:solidFill>
                  <a:schemeClr val="tx2">
                    <a:lumMod val="75000"/>
                  </a:schemeClr>
                </a:solidFill>
                <a:latin typeface="Pleasewritemeasong"/>
                <a:cs typeface="Pleasewritemeasong"/>
              </a:rPr>
              <a:t>Maude Plourde, directrice, </a:t>
            </a:r>
            <a:r>
              <a:rPr lang="fr-CA" sz="1600" dirty="0" smtClean="0">
                <a:solidFill>
                  <a:schemeClr val="tx2">
                    <a:lumMod val="75000"/>
                  </a:schemeClr>
                </a:solidFill>
                <a:latin typeface="Pleasewritemeasong"/>
                <a:cs typeface="Pleasewritemeasong"/>
              </a:rPr>
              <a:t>SFPEA</a:t>
            </a:r>
          </a:p>
          <a:p>
            <a:pPr algn="r">
              <a:spcBef>
                <a:spcPts val="0"/>
              </a:spcBef>
            </a:pPr>
            <a:r>
              <a:rPr lang="fr-CA" sz="1600" dirty="0">
                <a:solidFill>
                  <a:schemeClr val="tx2">
                    <a:lumMod val="75000"/>
                  </a:schemeClr>
                </a:solidFill>
                <a:latin typeface="Pleasewritemeasong"/>
                <a:cs typeface="Pleasewritemeasong"/>
              </a:rPr>
              <a:t>Geneviève Carrier, conseillère en </a:t>
            </a:r>
            <a:r>
              <a:rPr lang="fr-CA" sz="1600" dirty="0" smtClean="0">
                <a:solidFill>
                  <a:schemeClr val="tx2">
                    <a:lumMod val="75000"/>
                  </a:schemeClr>
                </a:solidFill>
                <a:latin typeface="Pleasewritemeasong"/>
                <a:cs typeface="Pleasewritemeasong"/>
              </a:rPr>
              <a:t>stratégies d’enseignement</a:t>
            </a:r>
          </a:p>
          <a:p>
            <a:pPr algn="r">
              <a:spcBef>
                <a:spcPts val="0"/>
              </a:spcBef>
            </a:pPr>
            <a:r>
              <a:rPr lang="fr-CA" sz="1600" dirty="0" smtClean="0">
                <a:solidFill>
                  <a:schemeClr val="tx2">
                    <a:lumMod val="75000"/>
                  </a:schemeClr>
                </a:solidFill>
                <a:latin typeface="Pleasewritemeasong"/>
                <a:cs typeface="Pleasewritemeasong"/>
              </a:rPr>
              <a:t>Stéphane Robert, enseignant de réfrigération, CFP Québec</a:t>
            </a:r>
            <a:endParaRPr lang="fr-CA" sz="1600" dirty="0">
              <a:solidFill>
                <a:schemeClr val="tx2">
                  <a:lumMod val="75000"/>
                </a:schemeClr>
              </a:solidFill>
              <a:latin typeface="Pleasewritemeasong"/>
              <a:cs typeface="Pleasewritemeasong"/>
            </a:endParaRPr>
          </a:p>
          <a:p>
            <a:pPr algn="r">
              <a:spcBef>
                <a:spcPts val="0"/>
              </a:spcBef>
            </a:pPr>
            <a:endParaRPr lang="fr-CA" sz="1600" dirty="0">
              <a:solidFill>
                <a:schemeClr val="tx2">
                  <a:lumMod val="75000"/>
                </a:schemeClr>
              </a:solidFill>
              <a:latin typeface="Pleasewritemeasong"/>
              <a:cs typeface="Pleasewritemeasong"/>
            </a:endParaRPr>
          </a:p>
        </p:txBody>
      </p:sp>
    </p:spTree>
    <p:extLst>
      <p:ext uri="{BB962C8B-B14F-4D97-AF65-F5344CB8AC3E}">
        <p14:creationId xmlns:p14="http://schemas.microsoft.com/office/powerpoint/2010/main" val="1076013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5058" y="1157125"/>
            <a:ext cx="7070724" cy="1142455"/>
          </a:xfrm>
        </p:spPr>
        <p:txBody>
          <a:bodyPr>
            <a:normAutofit fontScale="90000"/>
          </a:bodyPr>
          <a:lstStyle/>
          <a:p>
            <a:pPr>
              <a:lnSpc>
                <a:spcPct val="100000"/>
              </a:lnSpc>
              <a:spcBef>
                <a:spcPts val="600"/>
              </a:spcBef>
            </a:pPr>
            <a:r>
              <a:rPr lang="fr-CA" sz="4000" b="1" dirty="0" smtClean="0">
                <a:latin typeface="Trebuchet MS" panose="020B0603020202020204" pitchFamily="34" charset="0"/>
                <a:ea typeface="Please write me a song" panose="02000603000000000000" pitchFamily="2" charset="0"/>
              </a:rPr>
              <a:t>Résultats probants</a:t>
            </a:r>
            <a:br>
              <a:rPr lang="fr-CA" sz="4000" b="1" dirty="0" smtClean="0">
                <a:latin typeface="Trebuchet MS" panose="020B0603020202020204" pitchFamily="34" charset="0"/>
                <a:ea typeface="Please write me a song" panose="02000603000000000000" pitchFamily="2" charset="0"/>
              </a:rPr>
            </a:br>
            <a:r>
              <a:rPr lang="fr-CA" sz="4000" b="1" dirty="0" smtClean="0">
                <a:latin typeface="Trebuchet MS" panose="020B0603020202020204" pitchFamily="34" charset="0"/>
                <a:ea typeface="Please write me a song" panose="02000603000000000000" pitchFamily="2" charset="0"/>
              </a:rPr>
              <a:t>      </a:t>
            </a:r>
            <a:r>
              <a:rPr lang="fr-CA" sz="3600" dirty="0" smtClean="0">
                <a:latin typeface="Trebuchet MS" panose="020B0603020202020204" pitchFamily="34" charset="0"/>
                <a:ea typeface="Please write me a song" panose="02000603000000000000" pitchFamily="2" charset="0"/>
              </a:rPr>
              <a:t>2012-2013</a:t>
            </a:r>
            <a:endParaRPr lang="fr-CA" sz="3600" b="1" dirty="0">
              <a:latin typeface="Trebuchet MS" panose="020B0603020202020204" pitchFamily="34" charset="0"/>
              <a:ea typeface="Please write me a song" panose="02000603000000000000" pitchFamily="2" charset="0"/>
            </a:endParaRPr>
          </a:p>
        </p:txBody>
      </p:sp>
      <p:sp>
        <p:nvSpPr>
          <p:cNvPr id="3" name="Espace réservé du contenu 2"/>
          <p:cNvSpPr>
            <a:spLocks noGrp="1"/>
          </p:cNvSpPr>
          <p:nvPr>
            <p:ph idx="1"/>
          </p:nvPr>
        </p:nvSpPr>
        <p:spPr>
          <a:xfrm>
            <a:off x="1085222" y="2600708"/>
            <a:ext cx="7197627" cy="2845499"/>
          </a:xfrm>
          <a:solidFill>
            <a:schemeClr val="accent6"/>
          </a:solidFill>
        </p:spPr>
        <p:txBody>
          <a:bodyPr>
            <a:normAutofit/>
          </a:bodyPr>
          <a:lstStyle/>
          <a:p>
            <a:pPr marL="0" indent="0" algn="ctr">
              <a:buNone/>
            </a:pPr>
            <a:r>
              <a:rPr lang="fr-CA" sz="3600" b="0" dirty="0" smtClean="0">
                <a:latin typeface="Trebuchet MS" panose="020B0603020202020204" pitchFamily="34" charset="0"/>
              </a:rPr>
              <a:t>100% des participants à une recherche-action ont affirmé que les mesures de soutien déployées ont contribué au développement de leurs compétences</a:t>
            </a:r>
            <a:endParaRPr lang="fr-CA" sz="3600" b="0" dirty="0">
              <a:latin typeface="Trebuchet MS" panose="020B0603020202020204" pitchFamily="34" charset="0"/>
            </a:endParaRPr>
          </a:p>
        </p:txBody>
      </p:sp>
    </p:spTree>
    <p:extLst>
      <p:ext uri="{BB962C8B-B14F-4D97-AF65-F5344CB8AC3E}">
        <p14:creationId xmlns:p14="http://schemas.microsoft.com/office/powerpoint/2010/main" val="66144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6138"/>
            <a:ext cx="8229600" cy="1143000"/>
          </a:xfrm>
        </p:spPr>
        <p:txBody>
          <a:bodyPr>
            <a:normAutofit fontScale="90000"/>
          </a:bodyPr>
          <a:lstStyle/>
          <a:p>
            <a:r>
              <a:rPr lang="fr-CA" sz="4000" b="1" dirty="0" smtClean="0">
                <a:latin typeface="Trebuchet MS" panose="020B0603020202020204" pitchFamily="34" charset="0"/>
                <a:ea typeface="Please write me a song" panose="02000603000000000000" pitchFamily="2" charset="0"/>
              </a:rPr>
              <a:t>Service d’accompagnement multimodal</a:t>
            </a:r>
            <a:endParaRPr lang="fr-CA" sz="4000" b="1" dirty="0">
              <a:latin typeface="Trebuchet MS" panose="020B0603020202020204" pitchFamily="34" charset="0"/>
              <a:ea typeface="Please write me a song" panose="02000603000000000000" pitchFamily="2" charset="0"/>
            </a:endParaRPr>
          </a:p>
        </p:txBody>
      </p:sp>
      <p:sp>
        <p:nvSpPr>
          <p:cNvPr id="3" name="Espace réservé du contenu 2"/>
          <p:cNvSpPr>
            <a:spLocks noGrp="1"/>
          </p:cNvSpPr>
          <p:nvPr>
            <p:ph idx="4294967295"/>
          </p:nvPr>
        </p:nvSpPr>
        <p:spPr>
          <a:xfrm>
            <a:off x="4467225" y="2349500"/>
            <a:ext cx="4676775" cy="4140200"/>
          </a:xfrm>
        </p:spPr>
        <p:txBody>
          <a:bodyPr>
            <a:normAutofit fontScale="92500"/>
          </a:bodyPr>
          <a:lstStyle/>
          <a:p>
            <a:r>
              <a:rPr lang="fr-CA" dirty="0" smtClean="0">
                <a:latin typeface="Trebuchet MS" panose="020B0603020202020204" pitchFamily="34" charset="0"/>
              </a:rPr>
              <a:t>Modalités offertes:</a:t>
            </a:r>
          </a:p>
          <a:p>
            <a:pPr lvl="1"/>
            <a:r>
              <a:rPr lang="fr-CA" dirty="0" smtClean="0">
                <a:latin typeface="Trebuchet MS" panose="020B0603020202020204" pitchFamily="34" charset="0"/>
              </a:rPr>
              <a:t>Ateliers de formation ponctuels</a:t>
            </a:r>
          </a:p>
          <a:p>
            <a:pPr lvl="1"/>
            <a:r>
              <a:rPr lang="fr-CA" dirty="0" smtClean="0">
                <a:latin typeface="Trebuchet MS" panose="020B0603020202020204" pitchFamily="34" charset="0"/>
              </a:rPr>
              <a:t>Rencontre individuelle</a:t>
            </a:r>
          </a:p>
          <a:p>
            <a:pPr lvl="1"/>
            <a:r>
              <a:rPr lang="fr-CA" dirty="0" smtClean="0">
                <a:latin typeface="Trebuchet MS" panose="020B0603020202020204" pitchFamily="34" charset="0"/>
              </a:rPr>
              <a:t>Rencontre de groupe</a:t>
            </a:r>
          </a:p>
          <a:p>
            <a:pPr lvl="1"/>
            <a:r>
              <a:rPr lang="fr-CA" dirty="0" smtClean="0">
                <a:latin typeface="Trebuchet MS" panose="020B0603020202020204" pitchFamily="34" charset="0"/>
              </a:rPr>
              <a:t>Observation des pratiques</a:t>
            </a:r>
          </a:p>
          <a:p>
            <a:pPr lvl="2"/>
            <a:r>
              <a:rPr lang="fr-CA" dirty="0" smtClean="0">
                <a:latin typeface="Trebuchet MS" panose="020B0603020202020204" pitchFamily="34" charset="0"/>
              </a:rPr>
              <a:t>Préparation, observation, retour réflexif</a:t>
            </a:r>
          </a:p>
          <a:p>
            <a:pPr lvl="1"/>
            <a:r>
              <a:rPr lang="fr-CA" dirty="0" smtClean="0">
                <a:latin typeface="Trebuchet MS" panose="020B0603020202020204" pitchFamily="34" charset="0"/>
              </a:rPr>
              <a:t>Étude de cas</a:t>
            </a:r>
          </a:p>
          <a:p>
            <a:pPr lvl="1"/>
            <a:r>
              <a:rPr lang="fr-CA" dirty="0" smtClean="0">
                <a:latin typeface="Trebuchet MS" panose="020B0603020202020204" pitchFamily="34" charset="0"/>
              </a:rPr>
              <a:t>Équipe de résolution de problème</a:t>
            </a:r>
          </a:p>
          <a:p>
            <a:pPr lvl="1"/>
            <a:r>
              <a:rPr lang="fr-CA" dirty="0" smtClean="0">
                <a:latin typeface="Trebuchet MS" panose="020B0603020202020204" pitchFamily="34" charset="0"/>
              </a:rPr>
              <a:t>Lectures</a:t>
            </a:r>
          </a:p>
          <a:p>
            <a:pPr lvl="1"/>
            <a:r>
              <a:rPr lang="fr-CA" dirty="0" smtClean="0">
                <a:latin typeface="Trebuchet MS" panose="020B0603020202020204" pitchFamily="34" charset="0"/>
              </a:rPr>
              <a:t>Capsule mensuelle </a:t>
            </a:r>
            <a:r>
              <a:rPr lang="fr-CA" i="1" dirty="0" err="1" smtClean="0">
                <a:latin typeface="Trebuchet MS" panose="020B0603020202020204" pitchFamily="34" charset="0"/>
              </a:rPr>
              <a:t>Péda</a:t>
            </a:r>
            <a:r>
              <a:rPr lang="fr-CA" i="1" dirty="0" smtClean="0">
                <a:latin typeface="Trebuchet MS" panose="020B0603020202020204" pitchFamily="34" charset="0"/>
              </a:rPr>
              <a:t>-Go-Idées</a:t>
            </a:r>
            <a:endParaRPr lang="fr-CA" i="1" dirty="0">
              <a:latin typeface="Trebuchet MS" panose="020B0603020202020204" pitchFamily="34" charset="0"/>
            </a:endParaRPr>
          </a:p>
        </p:txBody>
      </p:sp>
      <p:pic>
        <p:nvPicPr>
          <p:cNvPr id="5" name="Espace réservé pour une image  4"/>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766" r="297"/>
          <a:stretch/>
        </p:blipFill>
        <p:spPr>
          <a:xfrm>
            <a:off x="0" y="2179638"/>
            <a:ext cx="4503738" cy="3652837"/>
          </a:xfrm>
        </p:spPr>
      </p:pic>
    </p:spTree>
    <p:extLst>
      <p:ext uri="{BB962C8B-B14F-4D97-AF65-F5344CB8AC3E}">
        <p14:creationId xmlns:p14="http://schemas.microsoft.com/office/powerpoint/2010/main" val="1457058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1737" y="879803"/>
            <a:ext cx="8121316" cy="892343"/>
          </a:xfrm>
        </p:spPr>
        <p:txBody>
          <a:bodyPr>
            <a:noAutofit/>
          </a:bodyPr>
          <a:lstStyle/>
          <a:p>
            <a:pPr algn="ctr"/>
            <a:r>
              <a:rPr lang="fr-CA" sz="3200" b="1" dirty="0" smtClean="0">
                <a:latin typeface="Trebuchet MS" panose="020B0603020202020204" pitchFamily="34" charset="0"/>
                <a:ea typeface="Please write me a song" panose="02000603000000000000" pitchFamily="2" charset="0"/>
              </a:rPr>
              <a:t>Bilans annuels</a:t>
            </a:r>
            <a:endParaRPr lang="fr-CA" sz="3200" b="1" dirty="0">
              <a:latin typeface="Trebuchet MS" panose="020B0603020202020204" pitchFamily="34" charset="0"/>
              <a:ea typeface="Please write me a song" panose="02000603000000000000" pitchFamily="2" charset="0"/>
            </a:endParaRPr>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3059742249"/>
              </p:ext>
            </p:extLst>
          </p:nvPr>
        </p:nvGraphicFramePr>
        <p:xfrm>
          <a:off x="182880" y="1947134"/>
          <a:ext cx="8821271" cy="4910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40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7634" y="878955"/>
            <a:ext cx="7070724" cy="892343"/>
          </a:xfrm>
        </p:spPr>
        <p:txBody>
          <a:bodyPr>
            <a:normAutofit/>
          </a:bodyPr>
          <a:lstStyle/>
          <a:p>
            <a:r>
              <a:rPr lang="fr-CA" sz="4000" b="1" dirty="0" smtClean="0">
                <a:latin typeface="Trebuchet MS" panose="020B0603020202020204" pitchFamily="34" charset="0"/>
                <a:ea typeface="Please write me a song" panose="02000603000000000000" pitchFamily="2" charset="0"/>
              </a:rPr>
              <a:t>Types d’effets perçus</a:t>
            </a:r>
            <a:endParaRPr lang="fr-CA" sz="4000" b="1" dirty="0">
              <a:latin typeface="Trebuchet MS" panose="020B0603020202020204" pitchFamily="34" charset="0"/>
              <a:ea typeface="Please write me a song" panose="02000603000000000000" pitchFamily="2"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08510001"/>
              </p:ext>
            </p:extLst>
          </p:nvPr>
        </p:nvGraphicFramePr>
        <p:xfrm>
          <a:off x="1" y="1901228"/>
          <a:ext cx="9144000" cy="474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5658942" y="2443136"/>
            <a:ext cx="2160240" cy="584775"/>
          </a:xfrm>
          <a:prstGeom prst="rect">
            <a:avLst/>
          </a:prstGeom>
          <a:noFill/>
        </p:spPr>
        <p:txBody>
          <a:bodyPr wrap="square" rtlCol="0">
            <a:spAutoFit/>
          </a:bodyPr>
          <a:lstStyle/>
          <a:p>
            <a:r>
              <a:rPr lang="fr-CA" sz="3200" b="1" dirty="0" smtClean="0">
                <a:solidFill>
                  <a:schemeClr val="bg1">
                    <a:lumMod val="50000"/>
                  </a:schemeClr>
                </a:solidFill>
                <a:effectLst>
                  <a:outerShdw blurRad="38100" dist="38100" dir="2700000" algn="tl">
                    <a:srgbClr val="000000">
                      <a:alpha val="43137"/>
                    </a:srgbClr>
                  </a:outerShdw>
                </a:effectLst>
                <a:latin typeface="Pleasewritemeasong"/>
              </a:rPr>
              <a:t>Cognitif</a:t>
            </a:r>
            <a:endParaRPr lang="fr-CA" sz="3200" b="1" dirty="0">
              <a:solidFill>
                <a:schemeClr val="bg1">
                  <a:lumMod val="50000"/>
                </a:schemeClr>
              </a:solidFill>
              <a:effectLst>
                <a:outerShdw blurRad="38100" dist="38100" dir="2700000" algn="tl">
                  <a:srgbClr val="000000">
                    <a:alpha val="43137"/>
                  </a:srgbClr>
                </a:outerShdw>
              </a:effectLst>
              <a:latin typeface="Pleasewritemeasong"/>
            </a:endParaRPr>
          </a:p>
        </p:txBody>
      </p:sp>
      <p:sp>
        <p:nvSpPr>
          <p:cNvPr id="7" name="ZoneTexte 6"/>
          <p:cNvSpPr txBox="1"/>
          <p:nvPr/>
        </p:nvSpPr>
        <p:spPr>
          <a:xfrm>
            <a:off x="1116332" y="4953561"/>
            <a:ext cx="2160240" cy="584775"/>
          </a:xfrm>
          <a:prstGeom prst="rect">
            <a:avLst/>
          </a:prstGeom>
          <a:noFill/>
        </p:spPr>
        <p:txBody>
          <a:bodyPr wrap="square" rtlCol="0">
            <a:spAutoFit/>
          </a:bodyPr>
          <a:lstStyle/>
          <a:p>
            <a:pPr algn="r"/>
            <a:r>
              <a:rPr lang="fr-CA" sz="3200" b="1" dirty="0" smtClean="0">
                <a:solidFill>
                  <a:schemeClr val="accent2">
                    <a:lumMod val="75000"/>
                  </a:schemeClr>
                </a:solidFill>
                <a:effectLst>
                  <a:outerShdw blurRad="38100" dist="38100" dir="2700000" algn="tl">
                    <a:srgbClr val="000000">
                      <a:alpha val="43137"/>
                    </a:srgbClr>
                  </a:outerShdw>
                </a:effectLst>
                <a:latin typeface="Pleasewritemeasong"/>
              </a:rPr>
              <a:t>Affectif</a:t>
            </a:r>
            <a:endParaRPr lang="fr-CA" sz="3200" b="1" dirty="0">
              <a:solidFill>
                <a:schemeClr val="accent2">
                  <a:lumMod val="75000"/>
                </a:schemeClr>
              </a:solidFill>
              <a:effectLst>
                <a:outerShdw blurRad="38100" dist="38100" dir="2700000" algn="tl">
                  <a:srgbClr val="000000">
                    <a:alpha val="43137"/>
                  </a:srgbClr>
                </a:outerShdw>
              </a:effectLst>
              <a:latin typeface="Pleasewritemeasong"/>
            </a:endParaRPr>
          </a:p>
        </p:txBody>
      </p:sp>
      <p:sp>
        <p:nvSpPr>
          <p:cNvPr id="8" name="ZoneTexte 7"/>
          <p:cNvSpPr txBox="1"/>
          <p:nvPr/>
        </p:nvSpPr>
        <p:spPr>
          <a:xfrm>
            <a:off x="5183924" y="5510358"/>
            <a:ext cx="3707904" cy="584775"/>
          </a:xfrm>
          <a:prstGeom prst="rect">
            <a:avLst/>
          </a:prstGeom>
          <a:noFill/>
        </p:spPr>
        <p:txBody>
          <a:bodyPr wrap="square" rtlCol="0">
            <a:spAutoFit/>
          </a:bodyPr>
          <a:lstStyle/>
          <a:p>
            <a:pPr algn="r"/>
            <a:r>
              <a:rPr lang="fr-CA" sz="3200" b="1" dirty="0" smtClean="0">
                <a:solidFill>
                  <a:schemeClr val="accent6">
                    <a:lumMod val="50000"/>
                  </a:schemeClr>
                </a:solidFill>
                <a:effectLst>
                  <a:outerShdw blurRad="38100" dist="38100" dir="2700000" algn="tl">
                    <a:srgbClr val="000000">
                      <a:alpha val="43137"/>
                    </a:srgbClr>
                  </a:outerShdw>
                </a:effectLst>
                <a:latin typeface="Pleasewritemeasong"/>
              </a:rPr>
              <a:t>Comportemental</a:t>
            </a:r>
            <a:endParaRPr lang="fr-CA" sz="3200" b="1" dirty="0">
              <a:solidFill>
                <a:schemeClr val="accent6">
                  <a:lumMod val="50000"/>
                </a:schemeClr>
              </a:solidFill>
              <a:effectLst>
                <a:outerShdw blurRad="38100" dist="38100" dir="2700000" algn="tl">
                  <a:srgbClr val="000000">
                    <a:alpha val="43137"/>
                  </a:srgbClr>
                </a:outerShdw>
              </a:effectLst>
              <a:latin typeface="Pleasewritemeasong"/>
            </a:endParaRPr>
          </a:p>
        </p:txBody>
      </p:sp>
    </p:spTree>
    <p:extLst>
      <p:ext uri="{BB962C8B-B14F-4D97-AF65-F5344CB8AC3E}">
        <p14:creationId xmlns:p14="http://schemas.microsoft.com/office/powerpoint/2010/main" val="238764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56411" y="0"/>
            <a:ext cx="9697452" cy="1398588"/>
          </a:xfrm>
        </p:spPr>
        <p:txBody>
          <a:bodyPr>
            <a:normAutofit/>
          </a:bodyPr>
          <a:lstStyle/>
          <a:p>
            <a:r>
              <a:rPr lang="fr-CA" sz="3600" b="1" dirty="0" smtClean="0">
                <a:latin typeface="Trebuchet MS" panose="020B0603020202020204" pitchFamily="34" charset="0"/>
                <a:ea typeface="Please write me a song" panose="02000603000000000000" pitchFamily="2" charset="0"/>
              </a:rPr>
              <a:t>Effets perçus chez les enseignants (2)</a:t>
            </a:r>
            <a:endParaRPr lang="fr-CA" sz="3600" b="1" dirty="0">
              <a:latin typeface="Trebuchet MS" panose="020B0603020202020204" pitchFamily="34" charset="0"/>
              <a:ea typeface="Please write me a song" panose="02000603000000000000" pitchFamily="2" charset="0"/>
            </a:endParaRPr>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827083083"/>
              </p:ext>
            </p:extLst>
          </p:nvPr>
        </p:nvGraphicFramePr>
        <p:xfrm>
          <a:off x="-156410" y="1186697"/>
          <a:ext cx="9755271" cy="5671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99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179512" y="1588"/>
            <a:ext cx="8964488" cy="973137"/>
          </a:xfrm>
        </p:spPr>
        <p:txBody>
          <a:bodyPr>
            <a:normAutofit/>
          </a:bodyPr>
          <a:lstStyle/>
          <a:p>
            <a:r>
              <a:rPr lang="fr-CA" sz="3600" b="1" dirty="0">
                <a:latin typeface="Trebuchet MS" panose="020B0603020202020204" pitchFamily="34" charset="0"/>
                <a:ea typeface="Please write me a song" panose="02000603000000000000" pitchFamily="2" charset="0"/>
              </a:rPr>
              <a:t>Effets perçus chez les </a:t>
            </a:r>
            <a:r>
              <a:rPr lang="fr-CA" sz="3600" b="1" dirty="0" smtClean="0">
                <a:latin typeface="Trebuchet MS" panose="020B0603020202020204" pitchFamily="34" charset="0"/>
                <a:ea typeface="Please write me a song" panose="02000603000000000000" pitchFamily="2" charset="0"/>
              </a:rPr>
              <a:t>enseignants  (3)</a:t>
            </a:r>
            <a:endParaRPr lang="fr-CA" sz="3600" dirty="0">
              <a:latin typeface="Trebuchet MS" panose="020B0603020202020204" pitchFamily="34" charset="0"/>
            </a:endParaRPr>
          </a:p>
        </p:txBody>
      </p:sp>
      <p:graphicFrame>
        <p:nvGraphicFramePr>
          <p:cNvPr id="7" name="Espace réservé du contenu 6"/>
          <p:cNvGraphicFramePr>
            <a:graphicFrameLocks noGrp="1"/>
          </p:cNvGraphicFramePr>
          <p:nvPr>
            <p:ph idx="4294967295"/>
            <p:extLst>
              <p:ext uri="{D42A27DB-BD31-4B8C-83A1-F6EECF244321}">
                <p14:modId xmlns:p14="http://schemas.microsoft.com/office/powerpoint/2010/main" val="2756578351"/>
              </p:ext>
            </p:extLst>
          </p:nvPr>
        </p:nvGraphicFramePr>
        <p:xfrm>
          <a:off x="0" y="807396"/>
          <a:ext cx="9328826" cy="6274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r="8357"/>
          <a:stretch/>
        </p:blipFill>
        <p:spPr>
          <a:xfrm>
            <a:off x="4033627" y="1805539"/>
            <a:ext cx="1292769" cy="1013586"/>
          </a:xfrm>
          <a:prstGeom prst="rect">
            <a:avLst/>
          </a:prstGeom>
        </p:spPr>
      </p:pic>
      <p:pic>
        <p:nvPicPr>
          <p:cNvPr id="9" name="Image 8"/>
          <p:cNvPicPr>
            <a:picLocks noChangeAspect="1"/>
          </p:cNvPicPr>
          <p:nvPr/>
        </p:nvPicPr>
        <p:blipFill rotWithShape="1">
          <a:blip r:embed="rId9" cstate="print">
            <a:extLst>
              <a:ext uri="{28A0092B-C50C-407E-A947-70E740481C1C}">
                <a14:useLocalDpi xmlns:a14="http://schemas.microsoft.com/office/drawing/2010/main" val="0"/>
              </a:ext>
            </a:extLst>
          </a:blip>
          <a:srcRect l="8207" r="12264"/>
          <a:stretch/>
        </p:blipFill>
        <p:spPr>
          <a:xfrm>
            <a:off x="2664786" y="4228233"/>
            <a:ext cx="1277815" cy="937263"/>
          </a:xfrm>
          <a:prstGeom prst="rect">
            <a:avLst/>
          </a:prstGeom>
        </p:spPr>
      </p:pic>
      <p:pic>
        <p:nvPicPr>
          <p:cNvPr id="10" name="Imag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88020" y="4151218"/>
            <a:ext cx="1368152" cy="941289"/>
          </a:xfrm>
          <a:prstGeom prst="rect">
            <a:avLst/>
          </a:prstGeom>
        </p:spPr>
      </p:pic>
      <p:sp>
        <p:nvSpPr>
          <p:cNvPr id="11" name="Rectangle à coins arrondis 10"/>
          <p:cNvSpPr/>
          <p:nvPr/>
        </p:nvSpPr>
        <p:spPr>
          <a:xfrm>
            <a:off x="576554" y="1399208"/>
            <a:ext cx="2088232" cy="2160240"/>
          </a:xfrm>
          <a:prstGeom prst="wedgeRoundRectCallout">
            <a:avLst>
              <a:gd name="adj1" fmla="val 109475"/>
              <a:gd name="adj2" fmla="val 59232"/>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0000"/>
                </a:solidFill>
                <a:latin typeface="Pleasewritemeasong"/>
                <a:cs typeface="PassingNotes"/>
              </a:rPr>
              <a:t>« Je </a:t>
            </a:r>
            <a:r>
              <a:rPr lang="fr-FR" dirty="0">
                <a:solidFill>
                  <a:srgbClr val="000000"/>
                </a:solidFill>
                <a:latin typeface="Pleasewritemeasong"/>
                <a:cs typeface="PassingNotes"/>
              </a:rPr>
              <a:t>porte moins de jugement, je suis plus renseignée et compréhensive </a:t>
            </a:r>
            <a:r>
              <a:rPr lang="fr-FR" dirty="0" smtClean="0">
                <a:solidFill>
                  <a:srgbClr val="000000"/>
                </a:solidFill>
                <a:latin typeface="Pleasewritemeasong"/>
                <a:cs typeface="PassingNotes"/>
              </a:rPr>
              <a:t>qu’avant »</a:t>
            </a:r>
            <a:endParaRPr lang="fr-CA" dirty="0">
              <a:latin typeface="Pleasewritemeasong"/>
            </a:endParaRPr>
          </a:p>
        </p:txBody>
      </p:sp>
      <p:sp>
        <p:nvSpPr>
          <p:cNvPr id="12" name="Rectangle à coins arrondis 11"/>
          <p:cNvSpPr/>
          <p:nvPr/>
        </p:nvSpPr>
        <p:spPr>
          <a:xfrm>
            <a:off x="6679100" y="1399208"/>
            <a:ext cx="2320384" cy="2232248"/>
          </a:xfrm>
          <a:prstGeom prst="wedgeRoundRectCallout">
            <a:avLst>
              <a:gd name="adj1" fmla="val -108024"/>
              <a:gd name="adj2" fmla="val 55706"/>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0000"/>
                </a:solidFill>
                <a:latin typeface="Pleasewritemeasong"/>
                <a:cs typeface="PassingNotes"/>
              </a:rPr>
              <a:t>« </a:t>
            </a:r>
            <a:r>
              <a:rPr lang="fr-CA" dirty="0" smtClean="0">
                <a:solidFill>
                  <a:srgbClr val="000000"/>
                </a:solidFill>
                <a:latin typeface="PassingNotes"/>
                <a:cs typeface="PassingNotes"/>
              </a:rPr>
              <a:t>Cela </a:t>
            </a:r>
            <a:r>
              <a:rPr lang="fr-CA" dirty="0">
                <a:solidFill>
                  <a:srgbClr val="000000"/>
                </a:solidFill>
                <a:latin typeface="PassingNotes"/>
                <a:cs typeface="PassingNotes"/>
              </a:rPr>
              <a:t>m’a aidé à mieux connaître les besoins des élèves et à savoir quoi faire pour les </a:t>
            </a:r>
            <a:r>
              <a:rPr lang="fr-CA" dirty="0" smtClean="0">
                <a:solidFill>
                  <a:srgbClr val="000000"/>
                </a:solidFill>
                <a:latin typeface="PassingNotes"/>
                <a:cs typeface="PassingNotes"/>
              </a:rPr>
              <a:t>aider »</a:t>
            </a:r>
            <a:endParaRPr lang="fr-CA" dirty="0">
              <a:latin typeface="Pleasewritemeasong"/>
            </a:endParaRPr>
          </a:p>
        </p:txBody>
      </p:sp>
      <p:sp>
        <p:nvSpPr>
          <p:cNvPr id="16" name="Rectangle à coins arrondis 15"/>
          <p:cNvSpPr/>
          <p:nvPr/>
        </p:nvSpPr>
        <p:spPr>
          <a:xfrm>
            <a:off x="1400783" y="5671226"/>
            <a:ext cx="7208196" cy="1186773"/>
          </a:xfrm>
          <a:prstGeom prst="wedgeRoundRectCallout">
            <a:avLst>
              <a:gd name="adj1" fmla="val -2104"/>
              <a:gd name="adj2" fmla="val -112260"/>
              <a:gd name="adj3" fmla="val 16667"/>
            </a:avLst>
          </a:prstGeom>
          <a:solidFill>
            <a:srgbClr val="9A4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0000"/>
                </a:solidFill>
                <a:latin typeface="Pleasewritemeasong"/>
                <a:cs typeface="PassingNotes"/>
              </a:rPr>
              <a:t>«</a:t>
            </a:r>
            <a:r>
              <a:rPr lang="fr-CA" dirty="0">
                <a:solidFill>
                  <a:srgbClr val="000000"/>
                </a:solidFill>
                <a:latin typeface="PassingNotes"/>
                <a:cs typeface="PassingNotes"/>
              </a:rPr>
              <a:t>Avant, je me questionnais sur le comment faire et j’avais certaine crainte de ne pas atteindre mes objectifs.  Maintenant, je me sens plus en confiance, car j’ai des moyens et des outils dans mon coffre </a:t>
            </a:r>
            <a:r>
              <a:rPr lang="fr-FR" dirty="0" smtClean="0">
                <a:solidFill>
                  <a:srgbClr val="000000"/>
                </a:solidFill>
                <a:latin typeface="Pleasewritemeasong"/>
                <a:cs typeface="PassingNotes"/>
              </a:rPr>
              <a:t>»</a:t>
            </a:r>
            <a:endParaRPr lang="fr-CA" dirty="0">
              <a:latin typeface="Pleasewritemeasong"/>
            </a:endParaRPr>
          </a:p>
        </p:txBody>
      </p:sp>
    </p:spTree>
    <p:extLst>
      <p:ext uri="{BB962C8B-B14F-4D97-AF65-F5344CB8AC3E}">
        <p14:creationId xmlns:p14="http://schemas.microsoft.com/office/powerpoint/2010/main" val="40680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261757688"/>
              </p:ext>
            </p:extLst>
          </p:nvPr>
        </p:nvGraphicFramePr>
        <p:xfrm>
          <a:off x="0" y="0"/>
          <a:ext cx="9140515" cy="633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p:cNvSpPr txBox="1"/>
          <p:nvPr/>
        </p:nvSpPr>
        <p:spPr>
          <a:xfrm>
            <a:off x="4280484" y="6513934"/>
            <a:ext cx="4860031" cy="584775"/>
          </a:xfrm>
          <a:prstGeom prst="rect">
            <a:avLst/>
          </a:prstGeom>
          <a:noFill/>
        </p:spPr>
        <p:txBody>
          <a:bodyPr wrap="square" rtlCol="0">
            <a:spAutoFit/>
          </a:bodyPr>
          <a:lstStyle/>
          <a:p>
            <a:r>
              <a:rPr lang="fr-CA" sz="1600" dirty="0" smtClean="0">
                <a:latin typeface="Pleasewritemeasong"/>
                <a:cs typeface="Pleasewritemeasong"/>
              </a:rPr>
              <a:t>Témoignages d’enseignants recueillis depuis 2014</a:t>
            </a:r>
          </a:p>
          <a:p>
            <a:endParaRPr lang="fr-CA" sz="1600" dirty="0">
              <a:latin typeface="Pleasewritemeasong"/>
              <a:cs typeface="Pleasewritemeasong"/>
            </a:endParaRPr>
          </a:p>
        </p:txBody>
      </p:sp>
    </p:spTree>
    <p:extLst>
      <p:ext uri="{BB962C8B-B14F-4D97-AF65-F5344CB8AC3E}">
        <p14:creationId xmlns:p14="http://schemas.microsoft.com/office/powerpoint/2010/main" val="689166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961" y="1010984"/>
            <a:ext cx="7070724" cy="892343"/>
          </a:xfrm>
        </p:spPr>
        <p:txBody>
          <a:bodyPr>
            <a:noAutofit/>
          </a:bodyPr>
          <a:lstStyle/>
          <a:p>
            <a:pPr algn="ctr"/>
            <a:r>
              <a:rPr lang="fr-CA" sz="4000" b="1" dirty="0" smtClean="0">
                <a:solidFill>
                  <a:schemeClr val="accent1"/>
                </a:solidFill>
                <a:effectLst/>
                <a:latin typeface="Trebuchet MS" panose="020B0603020202020204" pitchFamily="34" charset="0"/>
                <a:ea typeface="Please write me a song" panose="02000603000000000000" pitchFamily="2" charset="0"/>
              </a:rPr>
              <a:t>Forces du modèle</a:t>
            </a:r>
            <a:endParaRPr lang="fr-CA" sz="4000" b="1" dirty="0">
              <a:solidFill>
                <a:schemeClr val="accent1"/>
              </a:solidFill>
              <a:effectLst/>
              <a:latin typeface="Trebuchet MS" panose="020B0603020202020204" pitchFamily="34" charset="0"/>
              <a:ea typeface="Please write me a song" panose="02000603000000000000" pitchFamily="2" charset="0"/>
            </a:endParaRPr>
          </a:p>
        </p:txBody>
      </p:sp>
      <p:sp>
        <p:nvSpPr>
          <p:cNvPr id="3" name="Espace réservé du contenu 2"/>
          <p:cNvSpPr>
            <a:spLocks noGrp="1"/>
          </p:cNvSpPr>
          <p:nvPr>
            <p:ph idx="1"/>
          </p:nvPr>
        </p:nvSpPr>
        <p:spPr>
          <a:xfrm>
            <a:off x="636905" y="2532643"/>
            <a:ext cx="8205537" cy="4140531"/>
          </a:xfrm>
        </p:spPr>
        <p:txBody>
          <a:bodyPr>
            <a:noAutofit/>
          </a:bodyPr>
          <a:lstStyle/>
          <a:p>
            <a:pPr>
              <a:buFont typeface="Wingdings" panose="05000000000000000000" pitchFamily="2" charset="2"/>
              <a:buChar char="§"/>
            </a:pPr>
            <a:r>
              <a:rPr lang="fr-CA" sz="2200" b="0" dirty="0" smtClean="0">
                <a:latin typeface="Trebuchet MS" panose="020B0603020202020204" pitchFamily="34" charset="0"/>
                <a:cs typeface="Pleasewritemeasong"/>
              </a:rPr>
              <a:t>Ressource exclusive aux enseignants</a:t>
            </a:r>
          </a:p>
          <a:p>
            <a:pPr>
              <a:buFont typeface="Wingdings" panose="05000000000000000000" pitchFamily="2" charset="2"/>
              <a:buChar char="§"/>
            </a:pPr>
            <a:r>
              <a:rPr lang="fr-CA" sz="2200" b="0" dirty="0" smtClean="0">
                <a:latin typeface="Trebuchet MS" panose="020B0603020202020204" pitchFamily="34" charset="0"/>
                <a:cs typeface="Pleasewritemeasong"/>
              </a:rPr>
              <a:t>Participation volontaire favorable mais non-exclusive</a:t>
            </a:r>
          </a:p>
          <a:p>
            <a:pPr>
              <a:buFont typeface="Wingdings" panose="05000000000000000000" pitchFamily="2" charset="2"/>
              <a:buChar char="§"/>
            </a:pPr>
            <a:r>
              <a:rPr lang="fr-CA" sz="2200" b="0" dirty="0" smtClean="0">
                <a:latin typeface="Trebuchet MS" panose="020B0603020202020204" pitchFamily="34" charset="0"/>
                <a:cs typeface="Pleasewritemeasong"/>
              </a:rPr>
              <a:t>Confidentialité de l’accompagnement</a:t>
            </a:r>
          </a:p>
          <a:p>
            <a:pPr>
              <a:buFont typeface="Wingdings" panose="05000000000000000000" pitchFamily="2" charset="2"/>
              <a:buChar char="§"/>
            </a:pPr>
            <a:r>
              <a:rPr lang="fr-CA" sz="2200" b="0" dirty="0" smtClean="0">
                <a:latin typeface="Trebuchet MS" panose="020B0603020202020204" pitchFamily="34" charset="0"/>
                <a:cs typeface="Pleasewritemeasong"/>
              </a:rPr>
              <a:t>Coordination des ressources professionnelles</a:t>
            </a:r>
          </a:p>
          <a:p>
            <a:pPr>
              <a:buFont typeface="Wingdings" panose="05000000000000000000" pitchFamily="2" charset="2"/>
              <a:buChar char="§"/>
            </a:pPr>
            <a:r>
              <a:rPr lang="fr-CA" sz="2200" b="0" dirty="0" smtClean="0">
                <a:latin typeface="Trebuchet MS" panose="020B0603020202020204" pitchFamily="34" charset="0"/>
                <a:cs typeface="Pleasewritemeasong"/>
              </a:rPr>
              <a:t>Implantation structurée et planifiée</a:t>
            </a:r>
          </a:p>
          <a:p>
            <a:pPr>
              <a:buFont typeface="Wingdings" panose="05000000000000000000" pitchFamily="2" charset="2"/>
              <a:buChar char="§"/>
            </a:pPr>
            <a:r>
              <a:rPr lang="fr-CA" sz="2200" b="0" dirty="0" smtClean="0">
                <a:latin typeface="Trebuchet MS" panose="020B0603020202020204" pitchFamily="34" charset="0"/>
                <a:cs typeface="Pleasewritemeasong"/>
              </a:rPr>
              <a:t>Adaptation des mesures déployées en fonction de la culture de chaque centre – approche personnalisée</a:t>
            </a:r>
          </a:p>
          <a:p>
            <a:pPr>
              <a:buFont typeface="Wingdings" panose="05000000000000000000" pitchFamily="2" charset="2"/>
              <a:buChar char="§"/>
            </a:pPr>
            <a:r>
              <a:rPr lang="fr-CA" sz="2200" b="0" dirty="0" smtClean="0">
                <a:latin typeface="Trebuchet MS" panose="020B0603020202020204" pitchFamily="34" charset="0"/>
                <a:cs typeface="Pleasewritemeasong"/>
              </a:rPr>
              <a:t>Évaluation rigoureuse du processus et de ses effets</a:t>
            </a:r>
          </a:p>
          <a:p>
            <a:endParaRPr lang="fr-CA" sz="2600" dirty="0" smtClean="0">
              <a:latin typeface="Pleasewritemeasong"/>
              <a:cs typeface="Pleasewritemeasong"/>
            </a:endParaRPr>
          </a:p>
          <a:p>
            <a:endParaRPr lang="fr-CA" sz="2800" dirty="0" smtClean="0">
              <a:latin typeface="Pleasewritemeasong"/>
              <a:cs typeface="Pleasewritemeasong"/>
            </a:endParaRPr>
          </a:p>
        </p:txBody>
      </p:sp>
    </p:spTree>
    <p:extLst>
      <p:ext uri="{BB962C8B-B14F-4D97-AF65-F5344CB8AC3E}">
        <p14:creationId xmlns:p14="http://schemas.microsoft.com/office/powerpoint/2010/main" val="2370658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11677" y="1400784"/>
            <a:ext cx="8307421" cy="1116742"/>
          </a:xfrm>
        </p:spPr>
        <p:txBody>
          <a:bodyPr>
            <a:noAutofit/>
          </a:bodyPr>
          <a:lstStyle/>
          <a:p>
            <a:pPr>
              <a:lnSpc>
                <a:spcPct val="100000"/>
              </a:lnSpc>
              <a:spcBef>
                <a:spcPts val="600"/>
              </a:spcBef>
            </a:pPr>
            <a:r>
              <a:rPr lang="fr-CA" sz="4000" b="1" dirty="0" smtClean="0">
                <a:latin typeface="Trebuchet MS" panose="020B0603020202020204" pitchFamily="34" charset="0"/>
                <a:ea typeface="Please write me a song" panose="02000603000000000000" pitchFamily="2" charset="0"/>
                <a:cs typeface="Pleasewritemeasong"/>
              </a:rPr>
              <a:t>Témoignage d’un enseignant FP</a:t>
            </a:r>
            <a:br>
              <a:rPr lang="fr-CA" sz="4000" b="1" dirty="0" smtClean="0">
                <a:latin typeface="Trebuchet MS" panose="020B0603020202020204" pitchFamily="34" charset="0"/>
                <a:ea typeface="Please write me a song" panose="02000603000000000000" pitchFamily="2" charset="0"/>
                <a:cs typeface="Pleasewritemeasong"/>
              </a:rPr>
            </a:br>
            <a:r>
              <a:rPr lang="fr-CA" sz="4000" b="1" dirty="0" smtClean="0">
                <a:effectLst/>
                <a:latin typeface="Trebuchet MS" panose="020B0603020202020204" pitchFamily="34" charset="0"/>
                <a:ea typeface="Please write me a song" panose="02000603000000000000" pitchFamily="2" charset="0"/>
                <a:cs typeface="Pleasewritemeasong"/>
              </a:rPr>
              <a:t>Stéphane Robert, réfrigération</a:t>
            </a:r>
            <a:endParaRPr lang="fr-CA" sz="4000" b="1" dirty="0">
              <a:effectLst/>
              <a:latin typeface="Trebuchet MS" panose="020B0603020202020204" pitchFamily="34" charset="0"/>
              <a:ea typeface="Please write me a song" panose="02000603000000000000" pitchFamily="2" charset="0"/>
              <a:cs typeface="Pleasewritemeasong"/>
            </a:endParaRPr>
          </a:p>
        </p:txBody>
      </p:sp>
      <p:sp>
        <p:nvSpPr>
          <p:cNvPr id="2" name="Espace réservé du contenu 1"/>
          <p:cNvSpPr>
            <a:spLocks noGrp="1"/>
          </p:cNvSpPr>
          <p:nvPr>
            <p:ph idx="1"/>
          </p:nvPr>
        </p:nvSpPr>
        <p:spPr>
          <a:xfrm>
            <a:off x="1030784" y="2717469"/>
            <a:ext cx="6155812" cy="4140531"/>
          </a:xfrm>
        </p:spPr>
        <p:txBody>
          <a:bodyPr>
            <a:noAutofit/>
          </a:bodyPr>
          <a:lstStyle/>
          <a:p>
            <a:pPr>
              <a:buFont typeface="Wingdings" panose="05000000000000000000" pitchFamily="2" charset="2"/>
              <a:buChar char="§"/>
            </a:pPr>
            <a:r>
              <a:rPr lang="fr-CA" sz="2200" dirty="0" smtClean="0">
                <a:latin typeface="Trebuchet MS" panose="020B0603020202020204" pitchFamily="34" charset="0"/>
                <a:cs typeface="Pleasewritemeasong"/>
              </a:rPr>
              <a:t>Expériences vécues:</a:t>
            </a:r>
          </a:p>
          <a:p>
            <a:pPr lvl="1">
              <a:buFont typeface="Wingdings" panose="05000000000000000000" pitchFamily="2" charset="2"/>
              <a:buChar char="§"/>
            </a:pPr>
            <a:r>
              <a:rPr lang="fr-CA" dirty="0" smtClean="0">
                <a:latin typeface="Trebuchet MS" panose="020B0603020202020204" pitchFamily="34" charset="0"/>
                <a:cs typeface="Pleasewritemeasong"/>
              </a:rPr>
              <a:t>Apports théoriques et pratiques</a:t>
            </a:r>
          </a:p>
          <a:p>
            <a:pPr lvl="1">
              <a:buFont typeface="Wingdings" panose="05000000000000000000" pitchFamily="2" charset="2"/>
              <a:buChar char="§"/>
            </a:pPr>
            <a:r>
              <a:rPr lang="fr-CA" dirty="0" smtClean="0">
                <a:latin typeface="Trebuchet MS" panose="020B0603020202020204" pitchFamily="34" charset="0"/>
                <a:cs typeface="Pleasewritemeasong"/>
              </a:rPr>
              <a:t>Mise en œuvre de stratégies de gestion de classe</a:t>
            </a:r>
          </a:p>
          <a:p>
            <a:pPr lvl="1">
              <a:buFont typeface="Wingdings" panose="05000000000000000000" pitchFamily="2" charset="2"/>
              <a:buChar char="§"/>
            </a:pPr>
            <a:r>
              <a:rPr lang="fr-CA" dirty="0" smtClean="0">
                <a:latin typeface="Trebuchet MS" panose="020B0603020202020204" pitchFamily="34" charset="0"/>
                <a:cs typeface="Pleasewritemeasong"/>
              </a:rPr>
              <a:t>Pertinence du service d’accompagnement</a:t>
            </a:r>
          </a:p>
          <a:p>
            <a:pPr lvl="1">
              <a:buFont typeface="Wingdings" panose="05000000000000000000" pitchFamily="2" charset="2"/>
              <a:buChar char="§"/>
            </a:pPr>
            <a:r>
              <a:rPr lang="fr-CA" dirty="0" smtClean="0">
                <a:latin typeface="Trebuchet MS" panose="020B0603020202020204" pitchFamily="34" charset="0"/>
                <a:cs typeface="Pleasewritemeasong"/>
              </a:rPr>
              <a:t>Effets sur la persévérance et la réussite des élèves</a:t>
            </a:r>
          </a:p>
          <a:p>
            <a:pPr lvl="2">
              <a:buFont typeface="Wingdings" panose="05000000000000000000" pitchFamily="2" charset="2"/>
              <a:buChar char="§"/>
            </a:pPr>
            <a:r>
              <a:rPr lang="fr-CA" sz="2200" dirty="0" smtClean="0">
                <a:latin typeface="Trebuchet MS" panose="020B0603020202020204" pitchFamily="34" charset="0"/>
                <a:cs typeface="Pleasewritemeasong"/>
              </a:rPr>
              <a:t>Comportement sous-réactif</a:t>
            </a:r>
          </a:p>
          <a:p>
            <a:pPr lvl="2">
              <a:buFont typeface="Wingdings" panose="05000000000000000000" pitchFamily="2" charset="2"/>
              <a:buChar char="§"/>
            </a:pPr>
            <a:r>
              <a:rPr lang="fr-CA" sz="2200" dirty="0" smtClean="0">
                <a:latin typeface="Trebuchet MS" panose="020B0603020202020204" pitchFamily="34" charset="0"/>
                <a:cs typeface="Pleasewritemeasong"/>
              </a:rPr>
              <a:t>Comportement sur-réactif</a:t>
            </a:r>
          </a:p>
          <a:p>
            <a:pPr lvl="2"/>
            <a:endParaRPr lang="fr-CA" sz="3000" dirty="0" smtClean="0">
              <a:latin typeface="Pleasewritemeasong"/>
              <a:cs typeface="Pleasewritemeasong"/>
            </a:endParaRPr>
          </a:p>
          <a:p>
            <a:pPr lvl="2"/>
            <a:endParaRPr lang="fr-CA" sz="4000" dirty="0" smtClean="0">
              <a:latin typeface="Pleasewritemeasong"/>
              <a:cs typeface="Pleasewritemeasong"/>
            </a:endParaRPr>
          </a:p>
          <a:p>
            <a:endParaRPr lang="fr-CA" sz="4000" dirty="0" smtClean="0">
              <a:latin typeface="Pleasewritemeasong"/>
              <a:cs typeface="Pleasewritemeasong"/>
            </a:endParaRPr>
          </a:p>
          <a:p>
            <a:endParaRPr lang="fr-CA" sz="4000" dirty="0">
              <a:latin typeface="Pleasewritemeasong"/>
              <a:cs typeface="Pleasewritemeasong"/>
            </a:endParaRPr>
          </a:p>
        </p:txBody>
      </p:sp>
      <p:pic>
        <p:nvPicPr>
          <p:cNvPr id="1026" name="Picture 2" descr="C:\Users\20654\AppData\Local\Microsoft\Windows\Temporary Internet Files\Content.Outlook\T456BSVU\Photo Stépha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982" y="5146243"/>
            <a:ext cx="1596763"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787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02010" y="1175657"/>
            <a:ext cx="7070724" cy="720188"/>
          </a:xfrm>
        </p:spPr>
        <p:txBody>
          <a:bodyPr>
            <a:normAutofit/>
          </a:bodyPr>
          <a:lstStyle/>
          <a:p>
            <a:r>
              <a:rPr lang="fr-CA" sz="4000" dirty="0" smtClean="0">
                <a:latin typeface="Trebuchet MS" panose="020B0603020202020204" pitchFamily="34" charset="0"/>
                <a:ea typeface="Please write me a song" panose="02000603000000000000" pitchFamily="2" charset="0"/>
              </a:rPr>
              <a:t>Hypothèse validée</a:t>
            </a:r>
            <a:endParaRPr lang="fr-CA" sz="4000" b="1" dirty="0">
              <a:latin typeface="Trebuchet MS" panose="020B0603020202020204" pitchFamily="34" charset="0"/>
              <a:ea typeface="Please write me a song" panose="02000603000000000000" pitchFamily="2" charset="0"/>
            </a:endParaRPr>
          </a:p>
        </p:txBody>
      </p:sp>
      <p:sp>
        <p:nvSpPr>
          <p:cNvPr id="2" name="Espace réservé du contenu 1"/>
          <p:cNvSpPr>
            <a:spLocks noGrp="1"/>
          </p:cNvSpPr>
          <p:nvPr>
            <p:ph idx="1"/>
          </p:nvPr>
        </p:nvSpPr>
        <p:spPr>
          <a:xfrm>
            <a:off x="622998" y="2077721"/>
            <a:ext cx="8063802" cy="4449828"/>
          </a:xfrm>
        </p:spPr>
        <p:txBody>
          <a:bodyPr>
            <a:noAutofit/>
          </a:bodyPr>
          <a:lstStyle/>
          <a:p>
            <a:pPr>
              <a:buFont typeface="Wingdings" panose="05000000000000000000" pitchFamily="2" charset="2"/>
              <a:buChar char="§"/>
            </a:pPr>
            <a:r>
              <a:rPr lang="fr-CA" sz="3200" b="0" dirty="0" smtClean="0">
                <a:latin typeface="Trebuchet MS" panose="020B0603020202020204" pitchFamily="34" charset="0"/>
                <a:cs typeface="Pleasewritemeasong"/>
              </a:rPr>
              <a:t>Service d’accompagnement répondant à la nécessité du développement professionnel continu et dynamique des enseignants en matière de gestion de la diversité</a:t>
            </a:r>
          </a:p>
          <a:p>
            <a:pPr>
              <a:buFont typeface="Wingdings" panose="05000000000000000000" pitchFamily="2" charset="2"/>
              <a:buChar char="§"/>
            </a:pPr>
            <a:r>
              <a:rPr lang="fr-CA" sz="3200" b="0" dirty="0" smtClean="0">
                <a:latin typeface="Trebuchet MS" panose="020B0603020202020204" pitchFamily="34" charset="0"/>
                <a:cs typeface="Pleasewritemeasong"/>
              </a:rPr>
              <a:t>Besoin exprimé par les enseignants;</a:t>
            </a:r>
          </a:p>
          <a:p>
            <a:pPr lvl="1">
              <a:buFont typeface="Wingdings" panose="05000000000000000000" pitchFamily="2" charset="2"/>
              <a:buChar char="§"/>
            </a:pPr>
            <a:r>
              <a:rPr lang="fr-CA" sz="2800" b="0" dirty="0" smtClean="0">
                <a:latin typeface="Trebuchet MS" panose="020B0603020202020204" pitchFamily="34" charset="0"/>
                <a:cs typeface="Pleasewritemeasong"/>
              </a:rPr>
              <a:t>même pour ceux qui</a:t>
            </a:r>
          </a:p>
          <a:p>
            <a:pPr lvl="3">
              <a:buFont typeface="Wingdings" panose="05000000000000000000" pitchFamily="2" charset="2"/>
              <a:buChar char="v"/>
            </a:pPr>
            <a:r>
              <a:rPr lang="fr-CA" sz="2400" b="0" dirty="0" smtClean="0">
                <a:latin typeface="Trebuchet MS" panose="020B0603020202020204" pitchFamily="34" charset="0"/>
                <a:cs typeface="Pleasewritemeasong"/>
              </a:rPr>
              <a:t> l’ignorent </a:t>
            </a:r>
          </a:p>
          <a:p>
            <a:pPr lvl="3">
              <a:buFont typeface="Wingdings" panose="05000000000000000000" pitchFamily="2" charset="2"/>
              <a:buChar char="v"/>
            </a:pPr>
            <a:r>
              <a:rPr lang="fr-CA" sz="2400" b="0" dirty="0" smtClean="0">
                <a:latin typeface="Trebuchet MS" panose="020B0603020202020204" pitchFamily="34" charset="0"/>
                <a:cs typeface="Pleasewritemeasong"/>
              </a:rPr>
              <a:t> résistent</a:t>
            </a:r>
          </a:p>
          <a:p>
            <a:pPr algn="ctr"/>
            <a:endParaRPr lang="fr-CA" sz="4400" dirty="0" smtClean="0">
              <a:latin typeface="Pleasewritemeasong"/>
              <a:cs typeface="Pleasewritemeasong"/>
            </a:endParaRPr>
          </a:p>
          <a:p>
            <a:endParaRPr lang="fr-CA" sz="2800" dirty="0" smtClean="0">
              <a:latin typeface="Pleasewritemeasong"/>
              <a:cs typeface="Pleasewritemeasong"/>
            </a:endParaRPr>
          </a:p>
          <a:p>
            <a:endParaRPr lang="fr-CA" sz="2800" dirty="0">
              <a:latin typeface="Pleasewritemeasong"/>
              <a:cs typeface="Pleasewritemeasong"/>
            </a:endParaRPr>
          </a:p>
        </p:txBody>
      </p:sp>
    </p:spTree>
    <p:extLst>
      <p:ext uri="{BB962C8B-B14F-4D97-AF65-F5344CB8AC3E}">
        <p14:creationId xmlns:p14="http://schemas.microsoft.com/office/powerpoint/2010/main" val="2721064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82210" y="1652382"/>
            <a:ext cx="5304589" cy="4140531"/>
          </a:xfrm>
        </p:spPr>
        <p:txBody>
          <a:bodyPr>
            <a:normAutofit/>
          </a:bodyPr>
          <a:lstStyle/>
          <a:p>
            <a:pPr marL="64008" indent="0" algn="ctr">
              <a:buNone/>
            </a:pPr>
            <a:r>
              <a:rPr lang="fr-CA" sz="3600" b="1" dirty="0" smtClean="0">
                <a:solidFill>
                  <a:schemeClr val="accent6">
                    <a:lumMod val="75000"/>
                  </a:schemeClr>
                </a:solidFill>
                <a:latin typeface="Trebuchet MS" panose="020B0603020202020204" pitchFamily="34" charset="0"/>
                <a:ea typeface="Please write me a song" panose="02000603000000000000" pitchFamily="2" charset="0"/>
              </a:rPr>
              <a:t>« C’est en aidant les enseignants à être meilleurs que les élèves le seront</a:t>
            </a:r>
            <a:r>
              <a:rPr lang="fr-CA" sz="3600" dirty="0" smtClean="0">
                <a:solidFill>
                  <a:schemeClr val="accent6">
                    <a:lumMod val="75000"/>
                  </a:schemeClr>
                </a:solidFill>
                <a:latin typeface="Trebuchet MS" panose="020B0603020202020204" pitchFamily="34" charset="0"/>
                <a:ea typeface="Please write me a song" panose="02000603000000000000" pitchFamily="2" charset="0"/>
              </a:rPr>
              <a:t>.</a:t>
            </a:r>
            <a:r>
              <a:rPr lang="fr-CA" sz="3600" dirty="0">
                <a:solidFill>
                  <a:schemeClr val="accent6">
                    <a:lumMod val="75000"/>
                  </a:schemeClr>
                </a:solidFill>
                <a:latin typeface="Trebuchet MS" panose="020B0603020202020204" pitchFamily="34" charset="0"/>
                <a:ea typeface="Please write me a song" panose="02000603000000000000" pitchFamily="2" charset="0"/>
              </a:rPr>
              <a:t> </a:t>
            </a:r>
            <a:r>
              <a:rPr lang="fr-CA" sz="3600" b="1" dirty="0" smtClean="0">
                <a:solidFill>
                  <a:schemeClr val="accent6">
                    <a:lumMod val="75000"/>
                  </a:schemeClr>
                </a:solidFill>
                <a:latin typeface="Trebuchet MS" panose="020B0603020202020204" pitchFamily="34" charset="0"/>
                <a:ea typeface="Please write me a song" panose="02000603000000000000" pitchFamily="2" charset="0"/>
              </a:rPr>
              <a:t>C’est la seule réforme possible. »</a:t>
            </a:r>
          </a:p>
          <a:p>
            <a:pPr marL="64008" indent="0" algn="ctr">
              <a:buNone/>
            </a:pPr>
            <a:endParaRPr lang="fr-CA" sz="1800" dirty="0">
              <a:latin typeface="Please write me a song" panose="02000603000000000000" pitchFamily="2" charset="0"/>
              <a:ea typeface="Please write me a song" panose="02000603000000000000" pitchFamily="2" charset="0"/>
            </a:endParaRPr>
          </a:p>
          <a:p>
            <a:pPr marL="349758" indent="-285750" algn="r">
              <a:buFont typeface="Arial" panose="020B0604020202020204" pitchFamily="34" charset="0"/>
              <a:buChar char="•"/>
            </a:pPr>
            <a:r>
              <a:rPr lang="fr-CA" sz="1800" b="0" dirty="0" smtClean="0">
                <a:latin typeface="Trebuchet MS" panose="020B0603020202020204" pitchFamily="34" charset="0"/>
              </a:rPr>
              <a:t>Stéphane  Laporte </a:t>
            </a:r>
          </a:p>
          <a:p>
            <a:endParaRPr lang="fr-CA" b="0" dirty="0">
              <a:latin typeface="Trebuchet MS" panose="020B0603020202020204" pitchFamily="34" charset="0"/>
            </a:endParaRPr>
          </a:p>
        </p:txBody>
      </p:sp>
    </p:spTree>
    <p:extLst>
      <p:ext uri="{BB962C8B-B14F-4D97-AF65-F5344CB8AC3E}">
        <p14:creationId xmlns:p14="http://schemas.microsoft.com/office/powerpoint/2010/main" val="1281630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7832" y="745959"/>
            <a:ext cx="7988968" cy="1433092"/>
          </a:xfrm>
        </p:spPr>
        <p:txBody>
          <a:bodyPr>
            <a:noAutofit/>
          </a:bodyPr>
          <a:lstStyle/>
          <a:p>
            <a:pPr marL="484632" lvl="1" algn="ctr" rtl="0">
              <a:lnSpc>
                <a:spcPts val="3200"/>
              </a:lnSpc>
              <a:spcBef>
                <a:spcPct val="0"/>
              </a:spcBef>
            </a:pPr>
            <a:r>
              <a:rPr lang="fr-CA" sz="4000" b="1" dirty="0" smtClean="0">
                <a:solidFill>
                  <a:srgbClr val="1080A8"/>
                </a:solidFill>
                <a:latin typeface="Trebuchet MS" panose="020B0603020202020204" pitchFamily="34" charset="0"/>
                <a:ea typeface="Please write me a song" panose="02000603000000000000" pitchFamily="2" charset="0"/>
              </a:rPr>
              <a:t>Assises</a:t>
            </a:r>
            <a:endParaRPr lang="fr-CA" sz="4000" b="1" dirty="0">
              <a:solidFill>
                <a:srgbClr val="1080A8"/>
              </a:solidFill>
              <a:latin typeface="Trebuchet MS" panose="020B0603020202020204" pitchFamily="34" charset="0"/>
              <a:ea typeface="Please write me a song" panose="02000603000000000000" pitchFamily="2" charset="0"/>
            </a:endParaRPr>
          </a:p>
        </p:txBody>
      </p:sp>
      <p:sp>
        <p:nvSpPr>
          <p:cNvPr id="4" name="Espace réservé du contenu 2"/>
          <p:cNvSpPr>
            <a:spLocks noGrp="1"/>
          </p:cNvSpPr>
          <p:nvPr>
            <p:ph idx="1"/>
          </p:nvPr>
        </p:nvSpPr>
        <p:spPr>
          <a:xfrm>
            <a:off x="2091446" y="2733472"/>
            <a:ext cx="6595353" cy="3385226"/>
          </a:xfrm>
        </p:spPr>
        <p:txBody>
          <a:bodyPr>
            <a:noAutofit/>
          </a:bodyPr>
          <a:lstStyle/>
          <a:p>
            <a:pPr>
              <a:spcBef>
                <a:spcPts val="500"/>
              </a:spcBef>
              <a:buFont typeface="Wingdings" panose="05000000000000000000" pitchFamily="2" charset="2"/>
              <a:buChar char="§"/>
            </a:pPr>
            <a:r>
              <a:rPr lang="fr-CA" sz="2200" b="0" dirty="0" smtClean="0">
                <a:latin typeface="Trebuchet MS" panose="020B0603020202020204" pitchFamily="34" charset="0"/>
              </a:rPr>
              <a:t>Assure </a:t>
            </a:r>
            <a:r>
              <a:rPr lang="fr-CA" sz="2200" b="0" dirty="0">
                <a:latin typeface="Trebuchet MS" panose="020B0603020202020204" pitchFamily="34" charset="0"/>
              </a:rPr>
              <a:t>un développement professionnel continu et </a:t>
            </a:r>
            <a:r>
              <a:rPr lang="fr-CA" sz="2200" b="0" dirty="0" smtClean="0">
                <a:latin typeface="Trebuchet MS" panose="020B0603020202020204" pitchFamily="34" charset="0"/>
              </a:rPr>
              <a:t>dynamique</a:t>
            </a:r>
          </a:p>
          <a:p>
            <a:pPr>
              <a:spcBef>
                <a:spcPts val="500"/>
              </a:spcBef>
              <a:buFont typeface="Wingdings" panose="05000000000000000000" pitchFamily="2" charset="2"/>
              <a:buChar char="§"/>
            </a:pPr>
            <a:r>
              <a:rPr lang="fr-CA" sz="2200" b="0" dirty="0">
                <a:latin typeface="Trebuchet MS" panose="020B0603020202020204" pitchFamily="34" charset="0"/>
              </a:rPr>
              <a:t>Impacts positifs sur le développement de liens significatifs entre les enseignants et leurs </a:t>
            </a:r>
            <a:r>
              <a:rPr lang="fr-CA" sz="2200" b="0" dirty="0" smtClean="0">
                <a:latin typeface="Trebuchet MS" panose="020B0603020202020204" pitchFamily="34" charset="0"/>
              </a:rPr>
              <a:t>élèves</a:t>
            </a:r>
            <a:endParaRPr lang="fr-CA" sz="2200" b="0" dirty="0">
              <a:latin typeface="Trebuchet MS" panose="020B0603020202020204" pitchFamily="34" charset="0"/>
            </a:endParaRPr>
          </a:p>
          <a:p>
            <a:pPr>
              <a:spcBef>
                <a:spcPts val="500"/>
              </a:spcBef>
              <a:buFont typeface="Wingdings" panose="05000000000000000000" pitchFamily="2" charset="2"/>
              <a:buChar char="§"/>
            </a:pPr>
            <a:r>
              <a:rPr lang="fr-CA" sz="2200" b="0" dirty="0">
                <a:latin typeface="Trebuchet MS" panose="020B0603020202020204" pitchFamily="34" charset="0"/>
              </a:rPr>
              <a:t>Gestion de classe et diversification des pratiques </a:t>
            </a:r>
            <a:r>
              <a:rPr lang="fr-CA" sz="2200" b="0" dirty="0" smtClean="0">
                <a:latin typeface="Trebuchet MS" panose="020B0603020202020204" pitchFamily="34" charset="0"/>
              </a:rPr>
              <a:t>pédagogiques</a:t>
            </a:r>
            <a:endParaRPr lang="fr-CA" sz="2200" b="0" dirty="0">
              <a:latin typeface="Trebuchet MS" panose="020B0603020202020204" pitchFamily="34" charset="0"/>
            </a:endParaRPr>
          </a:p>
          <a:p>
            <a:pPr>
              <a:spcBef>
                <a:spcPts val="500"/>
              </a:spcBef>
              <a:buFont typeface="Wingdings" panose="05000000000000000000" pitchFamily="2" charset="2"/>
              <a:buChar char="§"/>
            </a:pPr>
            <a:r>
              <a:rPr lang="fr-CA" sz="2200" b="0" dirty="0" smtClean="0">
                <a:latin typeface="Trebuchet MS" panose="020B0603020202020204" pitchFamily="34" charset="0"/>
              </a:rPr>
              <a:t>Volontariat </a:t>
            </a:r>
            <a:endParaRPr lang="fr-CA" sz="2200" b="0" dirty="0">
              <a:latin typeface="Trebuchet MS" panose="020B0603020202020204" pitchFamily="34" charset="0"/>
            </a:endParaRPr>
          </a:p>
          <a:p>
            <a:endParaRPr lang="fr-CA" sz="3200" dirty="0" smtClean="0">
              <a:latin typeface="Pleasewritemeasong"/>
            </a:endParaRPr>
          </a:p>
        </p:txBody>
      </p:sp>
    </p:spTree>
    <p:extLst>
      <p:ext uri="{BB962C8B-B14F-4D97-AF65-F5344CB8AC3E}">
        <p14:creationId xmlns:p14="http://schemas.microsoft.com/office/powerpoint/2010/main" val="1305919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70780" y="1009981"/>
            <a:ext cx="8501204" cy="892343"/>
          </a:xfrm>
        </p:spPr>
        <p:txBody>
          <a:bodyPr>
            <a:normAutofit/>
          </a:bodyPr>
          <a:lstStyle/>
          <a:p>
            <a:r>
              <a:rPr lang="fr-CA" sz="3600" b="1" dirty="0" smtClean="0">
                <a:latin typeface="Trebuchet MS" panose="020B0603020202020204" pitchFamily="34" charset="0"/>
                <a:ea typeface="Please write me a song" panose="02000603000000000000" pitchFamily="2" charset="0"/>
              </a:rPr>
              <a:t>Conditions gagnantes d’implantation</a:t>
            </a:r>
            <a:endParaRPr lang="fr-CA" sz="3600" b="1" dirty="0">
              <a:latin typeface="Trebuchet MS" panose="020B0603020202020204" pitchFamily="34" charset="0"/>
              <a:ea typeface="Please write me a song" panose="02000603000000000000" pitchFamily="2" charset="0"/>
            </a:endParaRPr>
          </a:p>
        </p:txBody>
      </p:sp>
      <p:sp>
        <p:nvSpPr>
          <p:cNvPr id="2" name="Espace réservé du contenu 1"/>
          <p:cNvSpPr>
            <a:spLocks noGrp="1"/>
          </p:cNvSpPr>
          <p:nvPr>
            <p:ph idx="1"/>
          </p:nvPr>
        </p:nvSpPr>
        <p:spPr>
          <a:xfrm>
            <a:off x="470780" y="2306506"/>
            <a:ext cx="7892716" cy="4140531"/>
          </a:xfrm>
        </p:spPr>
        <p:txBody>
          <a:bodyPr>
            <a:noAutofit/>
          </a:bodyPr>
          <a:lstStyle/>
          <a:p>
            <a:pPr>
              <a:buFont typeface="Wingdings" panose="05000000000000000000" pitchFamily="2" charset="2"/>
              <a:buChar char="§"/>
            </a:pPr>
            <a:r>
              <a:rPr lang="fr-CA" sz="2200" b="0" dirty="0" smtClean="0">
                <a:latin typeface="Trebuchet MS" panose="020B0603020202020204" pitchFamily="34" charset="0"/>
                <a:cs typeface="Pleasewritemeasong"/>
              </a:rPr>
              <a:t>Leadership </a:t>
            </a:r>
            <a:r>
              <a:rPr lang="fr-CA" sz="2200" b="0" dirty="0">
                <a:latin typeface="Trebuchet MS" panose="020B0603020202020204" pitchFamily="34" charset="0"/>
                <a:cs typeface="Pleasewritemeasong"/>
              </a:rPr>
              <a:t>de la direction</a:t>
            </a:r>
          </a:p>
          <a:p>
            <a:pPr lvl="2">
              <a:buFont typeface="Wingdings" panose="05000000000000000000" pitchFamily="2" charset="2"/>
              <a:buChar char="§"/>
            </a:pPr>
            <a:r>
              <a:rPr lang="fr-CA" sz="2200" dirty="0">
                <a:solidFill>
                  <a:srgbClr val="7030A0"/>
                </a:solidFill>
                <a:latin typeface="Trebuchet MS" panose="020B0603020202020204" pitchFamily="34" charset="0"/>
                <a:cs typeface="Pleasewritemeasong"/>
              </a:rPr>
              <a:t>Facilitateur</a:t>
            </a:r>
            <a:r>
              <a:rPr lang="fr-CA" sz="2200" dirty="0">
                <a:latin typeface="Trebuchet MS" panose="020B0603020202020204" pitchFamily="34" charset="0"/>
                <a:cs typeface="Pleasewritemeasong"/>
              </a:rPr>
              <a:t>: doit se positionner et faire valoir le service</a:t>
            </a:r>
          </a:p>
          <a:p>
            <a:pPr lvl="2">
              <a:buFont typeface="Wingdings" panose="05000000000000000000" pitchFamily="2" charset="2"/>
              <a:buChar char="§"/>
            </a:pPr>
            <a:r>
              <a:rPr lang="fr-CA" sz="2200" dirty="0">
                <a:solidFill>
                  <a:srgbClr val="7030A0"/>
                </a:solidFill>
                <a:latin typeface="Trebuchet MS" panose="020B0603020202020204" pitchFamily="34" charset="0"/>
                <a:cs typeface="Pleasewritemeasong"/>
              </a:rPr>
              <a:t>Planificateur</a:t>
            </a:r>
            <a:r>
              <a:rPr lang="fr-CA" sz="2200" dirty="0">
                <a:latin typeface="Trebuchet MS" panose="020B0603020202020204" pitchFamily="34" charset="0"/>
                <a:cs typeface="Pleasewritemeasong"/>
              </a:rPr>
              <a:t>: doit avoir une vision des </a:t>
            </a:r>
            <a:r>
              <a:rPr lang="fr-CA" sz="2200" dirty="0" smtClean="0">
                <a:latin typeface="Trebuchet MS" panose="020B0603020202020204" pitchFamily="34" charset="0"/>
                <a:cs typeface="Pleasewritemeasong"/>
              </a:rPr>
              <a:t>objectifs</a:t>
            </a:r>
          </a:p>
          <a:p>
            <a:pPr>
              <a:buFont typeface="Wingdings" panose="05000000000000000000" pitchFamily="2" charset="2"/>
              <a:buChar char="§"/>
            </a:pPr>
            <a:r>
              <a:rPr lang="fr-CA" sz="2200" b="0" dirty="0" smtClean="0">
                <a:latin typeface="Trebuchet MS" panose="020B0603020202020204" pitchFamily="34" charset="0"/>
                <a:cs typeface="Pleasewritemeasong"/>
              </a:rPr>
              <a:t>Préservation de la confidentialité même par les gestionnaires</a:t>
            </a:r>
          </a:p>
          <a:p>
            <a:pPr>
              <a:buFont typeface="Wingdings" panose="05000000000000000000" pitchFamily="2" charset="2"/>
              <a:buChar char="§"/>
            </a:pPr>
            <a:r>
              <a:rPr lang="fr-CA" sz="2200" b="0" dirty="0" smtClean="0">
                <a:latin typeface="Trebuchet MS" panose="020B0603020202020204" pitchFamily="34" charset="0"/>
                <a:cs typeface="Pleasewritemeasong"/>
              </a:rPr>
              <a:t>Rôles </a:t>
            </a:r>
            <a:r>
              <a:rPr lang="fr-CA" sz="2200" b="0" dirty="0">
                <a:latin typeface="Trebuchet MS" panose="020B0603020202020204" pitchFamily="34" charset="0"/>
                <a:cs typeface="Pleasewritemeasong"/>
              </a:rPr>
              <a:t>et responsabilités clairement établis et respectés</a:t>
            </a:r>
          </a:p>
          <a:p>
            <a:pPr>
              <a:buFont typeface="Wingdings" panose="05000000000000000000" pitchFamily="2" charset="2"/>
              <a:buChar char="§"/>
            </a:pPr>
            <a:r>
              <a:rPr lang="fr-CA" sz="2200" b="0" dirty="0">
                <a:latin typeface="Trebuchet MS" panose="020B0603020202020204" pitchFamily="34" charset="0"/>
                <a:cs typeface="Pleasewritemeasong"/>
              </a:rPr>
              <a:t>Expertise crédible et leadership naturel de la ressource </a:t>
            </a:r>
            <a:r>
              <a:rPr lang="fr-CA" sz="2200" b="0" dirty="0" smtClean="0">
                <a:latin typeface="Trebuchet MS" panose="020B0603020202020204" pitchFamily="34" charset="0"/>
                <a:cs typeface="Pleasewritemeasong"/>
              </a:rPr>
              <a:t>professionnelle</a:t>
            </a:r>
            <a:endParaRPr lang="fr-CA" sz="2200" b="0" dirty="0">
              <a:latin typeface="Trebuchet MS" panose="020B0603020202020204" pitchFamily="34" charset="0"/>
              <a:cs typeface="Pleasewritemeasong"/>
            </a:endParaRPr>
          </a:p>
        </p:txBody>
      </p:sp>
    </p:spTree>
    <p:extLst>
      <p:ext uri="{BB962C8B-B14F-4D97-AF65-F5344CB8AC3E}">
        <p14:creationId xmlns:p14="http://schemas.microsoft.com/office/powerpoint/2010/main" val="3199202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2210" y="840535"/>
            <a:ext cx="5304589" cy="892343"/>
          </a:xfrm>
        </p:spPr>
        <p:txBody>
          <a:bodyPr>
            <a:normAutofit/>
          </a:bodyPr>
          <a:lstStyle/>
          <a:p>
            <a:r>
              <a:rPr lang="fr-FR" sz="4000" b="1" dirty="0">
                <a:latin typeface="Trebuchet MS" panose="020B0603020202020204" pitchFamily="34" charset="0"/>
                <a:ea typeface="Please write me a song" panose="02000603000000000000" pitchFamily="2" charset="0"/>
              </a:rPr>
              <a:t>Quelques </a:t>
            </a:r>
            <a:r>
              <a:rPr lang="fr-FR" sz="4000" b="1" dirty="0" smtClean="0">
                <a:latin typeface="Trebuchet MS" panose="020B0603020202020204" pitchFamily="34" charset="0"/>
                <a:ea typeface="Please write me a song" panose="02000603000000000000" pitchFamily="2" charset="0"/>
              </a:rPr>
              <a:t>constats</a:t>
            </a:r>
            <a:endParaRPr lang="fr-CA" sz="4000" dirty="0">
              <a:latin typeface="Trebuchet MS" panose="020B0603020202020204" pitchFamily="34" charset="0"/>
            </a:endParaRPr>
          </a:p>
        </p:txBody>
      </p:sp>
      <p:sp>
        <p:nvSpPr>
          <p:cNvPr id="3" name="Espace réservé du contenu 2"/>
          <p:cNvSpPr>
            <a:spLocks noGrp="1"/>
          </p:cNvSpPr>
          <p:nvPr>
            <p:ph idx="1"/>
          </p:nvPr>
        </p:nvSpPr>
        <p:spPr/>
        <p:txBody>
          <a:bodyPr>
            <a:normAutofit fontScale="92500" lnSpcReduction="20000"/>
          </a:bodyPr>
          <a:lstStyle/>
          <a:p>
            <a:pPr>
              <a:buFont typeface="Wingdings" panose="05000000000000000000" pitchFamily="2" charset="2"/>
              <a:buChar char="§"/>
            </a:pPr>
            <a:r>
              <a:rPr lang="fr-CA" b="0" dirty="0">
                <a:latin typeface="Trebuchet MS" panose="020B0603020202020204" pitchFamily="34" charset="0"/>
                <a:cs typeface="Pleasewritemeasong"/>
              </a:rPr>
              <a:t>Complexité et diversité des besoins des </a:t>
            </a:r>
            <a:r>
              <a:rPr lang="fr-CA" b="0" dirty="0" smtClean="0">
                <a:latin typeface="Trebuchet MS" panose="020B0603020202020204" pitchFamily="34" charset="0"/>
                <a:cs typeface="Pleasewritemeasong"/>
              </a:rPr>
              <a:t>élèves</a:t>
            </a:r>
          </a:p>
          <a:p>
            <a:pPr>
              <a:buFont typeface="Wingdings" panose="05000000000000000000" pitchFamily="2" charset="2"/>
              <a:buChar char="§"/>
            </a:pPr>
            <a:endParaRPr lang="fr-CA" b="0" dirty="0" smtClean="0">
              <a:latin typeface="Trebuchet MS" panose="020B0603020202020204" pitchFamily="34" charset="0"/>
              <a:cs typeface="Pleasewritemeasong"/>
            </a:endParaRPr>
          </a:p>
          <a:p>
            <a:pPr>
              <a:buFont typeface="Wingdings" panose="05000000000000000000" pitchFamily="2" charset="2"/>
              <a:buChar char="§"/>
            </a:pPr>
            <a:r>
              <a:rPr lang="fr-CA" b="0" dirty="0">
                <a:latin typeface="Trebuchet MS" panose="020B0603020202020204" pitchFamily="34" charset="0"/>
                <a:cs typeface="Pleasewritemeasong"/>
              </a:rPr>
              <a:t>Manque d’information (transfert non systématique des dossiers </a:t>
            </a:r>
            <a:r>
              <a:rPr lang="fr-CA" b="0" dirty="0" smtClean="0">
                <a:latin typeface="Trebuchet MS" panose="020B0603020202020204" pitchFamily="34" charset="0"/>
                <a:cs typeface="Pleasewritemeasong"/>
              </a:rPr>
              <a:t>d’élèves)</a:t>
            </a:r>
            <a:endParaRPr lang="fr-CA" b="0" dirty="0">
              <a:latin typeface="Trebuchet MS" panose="020B0603020202020204" pitchFamily="34" charset="0"/>
              <a:cs typeface="Pleasewritemeasong"/>
            </a:endParaRPr>
          </a:p>
          <a:p>
            <a:pPr>
              <a:buFont typeface="Wingdings" panose="05000000000000000000" pitchFamily="2" charset="2"/>
              <a:buChar char="§"/>
            </a:pPr>
            <a:endParaRPr lang="fr-CA" b="0" dirty="0" smtClean="0">
              <a:latin typeface="Trebuchet MS" panose="020B0603020202020204" pitchFamily="34" charset="0"/>
              <a:cs typeface="Pleasewritemeasong"/>
            </a:endParaRPr>
          </a:p>
          <a:p>
            <a:pPr>
              <a:buFont typeface="Wingdings" panose="05000000000000000000" pitchFamily="2" charset="2"/>
              <a:buChar char="§"/>
            </a:pPr>
            <a:r>
              <a:rPr lang="fr-CA" b="0" dirty="0">
                <a:latin typeface="Trebuchet MS" panose="020B0603020202020204" pitchFamily="34" charset="0"/>
                <a:cs typeface="Pleasewritemeasong"/>
              </a:rPr>
              <a:t>Méthodes d’intervention probantes </a:t>
            </a:r>
            <a:r>
              <a:rPr lang="fr-CA" b="0" dirty="0" smtClean="0">
                <a:latin typeface="Trebuchet MS" panose="020B0603020202020204" pitchFamily="34" charset="0"/>
                <a:cs typeface="Pleasewritemeasong"/>
              </a:rPr>
              <a:t>méconnues</a:t>
            </a:r>
          </a:p>
          <a:p>
            <a:pPr>
              <a:buFont typeface="Wingdings" panose="05000000000000000000" pitchFamily="2" charset="2"/>
              <a:buChar char="§"/>
            </a:pPr>
            <a:endParaRPr lang="fr-CA" b="0" dirty="0" smtClean="0">
              <a:latin typeface="Trebuchet MS" panose="020B0603020202020204" pitchFamily="34" charset="0"/>
              <a:cs typeface="Pleasewritemeasong"/>
            </a:endParaRPr>
          </a:p>
          <a:p>
            <a:pPr>
              <a:buFont typeface="Wingdings" panose="05000000000000000000" pitchFamily="2" charset="2"/>
              <a:buChar char="§"/>
            </a:pPr>
            <a:r>
              <a:rPr lang="fr-CA" b="0" dirty="0">
                <a:latin typeface="Trebuchet MS" panose="020B0603020202020204" pitchFamily="34" charset="0"/>
                <a:cs typeface="Pleasewritemeasong"/>
              </a:rPr>
              <a:t>Urgent besoin de soutenir les enseignants</a:t>
            </a:r>
          </a:p>
          <a:p>
            <a:endParaRPr lang="fr-CA" dirty="0">
              <a:latin typeface="Pleasewritemeasong"/>
              <a:cs typeface="Pleasewritemeasong"/>
            </a:endParaRPr>
          </a:p>
        </p:txBody>
      </p:sp>
    </p:spTree>
    <p:extLst>
      <p:ext uri="{BB962C8B-B14F-4D97-AF65-F5344CB8AC3E}">
        <p14:creationId xmlns:p14="http://schemas.microsoft.com/office/powerpoint/2010/main" val="830669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http://blogue.education0312.qc.ca/wp-content/uploads/2013/09/SteveBissonnette-effet-enseignant. - Internet Explorer"/>
          <p:cNvPicPr>
            <a:picLocks noGrp="1" noChangeAspect="1"/>
          </p:cNvPicPr>
          <p:nvPr>
            <p:ph idx="1"/>
          </p:nvPr>
        </p:nvPicPr>
        <p:blipFill rotWithShape="1">
          <a:blip r:embed="rId3">
            <a:extLst>
              <a:ext uri="{28A0092B-C50C-407E-A947-70E740481C1C}">
                <a14:useLocalDpi xmlns:a14="http://schemas.microsoft.com/office/drawing/2010/main" val="0"/>
              </a:ext>
            </a:extLst>
          </a:blip>
          <a:srcRect l="21292" t="13820" r="21796" b="4037"/>
          <a:stretch/>
        </p:blipFill>
        <p:spPr>
          <a:xfrm>
            <a:off x="1559905" y="1165214"/>
            <a:ext cx="6554709" cy="5125639"/>
          </a:xfrm>
        </p:spPr>
      </p:pic>
      <p:sp>
        <p:nvSpPr>
          <p:cNvPr id="2" name="Espace réservé de la date 1"/>
          <p:cNvSpPr>
            <a:spLocks noGrp="1"/>
          </p:cNvSpPr>
          <p:nvPr>
            <p:ph type="dt" sz="half" idx="10"/>
          </p:nvPr>
        </p:nvSpPr>
        <p:spPr/>
        <p:txBody>
          <a:bodyPr/>
          <a:lstStyle/>
          <a:p>
            <a:r>
              <a:rPr lang="fr-CA" dirty="0" smtClean="0"/>
              <a:t>12-09-12</a:t>
            </a:r>
            <a:endParaRPr lang="fr-FR" dirty="0"/>
          </a:p>
        </p:txBody>
      </p:sp>
      <p:sp>
        <p:nvSpPr>
          <p:cNvPr id="3" name="Espace réservé du pied de page 2"/>
          <p:cNvSpPr>
            <a:spLocks noGrp="1"/>
          </p:cNvSpPr>
          <p:nvPr>
            <p:ph type="ftr" sz="quarter" idx="11"/>
          </p:nvPr>
        </p:nvSpPr>
        <p:spPr/>
        <p:txBody>
          <a:bodyPr/>
          <a:lstStyle/>
          <a:p>
            <a:r>
              <a:rPr lang="fr-FR" dirty="0" smtClean="0"/>
              <a:t>Tous droits réservés à la Commission scolaire de la Capitale.</a:t>
            </a:r>
            <a:endParaRPr lang="fr-FR" dirty="0"/>
          </a:p>
        </p:txBody>
      </p:sp>
      <p:sp>
        <p:nvSpPr>
          <p:cNvPr id="4" name="Espace réservé du numéro de diapositive 3"/>
          <p:cNvSpPr>
            <a:spLocks noGrp="1"/>
          </p:cNvSpPr>
          <p:nvPr>
            <p:ph type="sldNum" sz="quarter" idx="12"/>
          </p:nvPr>
        </p:nvSpPr>
        <p:spPr/>
        <p:txBody>
          <a:bodyPr/>
          <a:lstStyle/>
          <a:p>
            <a:fld id="{60EC5EAD-3B06-1B46-8F18-E3467C56C3C3}" type="slidenum">
              <a:rPr lang="fr-FR" smtClean="0"/>
              <a:t>23</a:t>
            </a:fld>
            <a:endParaRPr lang="fr-FR" dirty="0"/>
          </a:p>
        </p:txBody>
      </p:sp>
      <p:sp>
        <p:nvSpPr>
          <p:cNvPr id="10" name="ZoneTexte 9"/>
          <p:cNvSpPr txBox="1"/>
          <p:nvPr/>
        </p:nvSpPr>
        <p:spPr>
          <a:xfrm>
            <a:off x="1448555" y="6290853"/>
            <a:ext cx="6771992" cy="246221"/>
          </a:xfrm>
          <a:prstGeom prst="rect">
            <a:avLst/>
          </a:prstGeom>
          <a:noFill/>
        </p:spPr>
        <p:txBody>
          <a:bodyPr wrap="square" rtlCol="0">
            <a:spAutoFit/>
          </a:bodyPr>
          <a:lstStyle/>
          <a:p>
            <a:r>
              <a:rPr lang="fr-CA" sz="1000" dirty="0" smtClean="0">
                <a:latin typeface="Trebuchet MS" panose="020B0603020202020204" pitchFamily="34" charset="0"/>
              </a:rPr>
              <a:t>Source: http</a:t>
            </a:r>
            <a:r>
              <a:rPr lang="fr-CA" sz="1000" dirty="0">
                <a:latin typeface="Trebuchet MS" panose="020B0603020202020204" pitchFamily="34" charset="0"/>
              </a:rPr>
              <a:t>://blogue.education0312.qc.ca/wp-content/uploads/2013/09/SteveBissonnette-effet-enseignant.pdf</a:t>
            </a:r>
          </a:p>
        </p:txBody>
      </p:sp>
    </p:spTree>
    <p:extLst>
      <p:ext uri="{BB962C8B-B14F-4D97-AF65-F5344CB8AC3E}">
        <p14:creationId xmlns:p14="http://schemas.microsoft.com/office/powerpoint/2010/main" val="2255769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fr-CA" dirty="0" smtClean="0"/>
              <a:t>12-09-12</a:t>
            </a:r>
            <a:endParaRPr lang="fr-FR" dirty="0"/>
          </a:p>
        </p:txBody>
      </p:sp>
      <p:sp>
        <p:nvSpPr>
          <p:cNvPr id="6" name="Espace réservé du pied de page 5"/>
          <p:cNvSpPr>
            <a:spLocks noGrp="1"/>
          </p:cNvSpPr>
          <p:nvPr>
            <p:ph type="ftr" sz="quarter" idx="11"/>
          </p:nvPr>
        </p:nvSpPr>
        <p:spPr/>
        <p:txBody>
          <a:bodyPr/>
          <a:lstStyle/>
          <a:p>
            <a:r>
              <a:rPr lang="fr-FR" dirty="0" smtClean="0"/>
              <a:t>Tous droits réservés à la Commission scolaire de la Capitale.</a:t>
            </a:r>
            <a:endParaRPr lang="fr-FR" dirty="0"/>
          </a:p>
        </p:txBody>
      </p:sp>
      <p:sp>
        <p:nvSpPr>
          <p:cNvPr id="7" name="Espace réservé du numéro de diapositive 6"/>
          <p:cNvSpPr>
            <a:spLocks noGrp="1"/>
          </p:cNvSpPr>
          <p:nvPr>
            <p:ph type="sldNum" sz="quarter" idx="12"/>
          </p:nvPr>
        </p:nvSpPr>
        <p:spPr/>
        <p:txBody>
          <a:bodyPr/>
          <a:lstStyle/>
          <a:p>
            <a:fld id="{60EC5EAD-3B06-1B46-8F18-E3467C56C3C3}" type="slidenum">
              <a:rPr lang="fr-FR" smtClean="0"/>
              <a:t>24</a:t>
            </a:fld>
            <a:endParaRPr lang="fr-FR" dirty="0"/>
          </a:p>
        </p:txBody>
      </p:sp>
      <p:sp>
        <p:nvSpPr>
          <p:cNvPr id="8" name="Titre 7"/>
          <p:cNvSpPr>
            <a:spLocks noGrp="1"/>
          </p:cNvSpPr>
          <p:nvPr>
            <p:ph type="title"/>
          </p:nvPr>
        </p:nvSpPr>
        <p:spPr>
          <a:xfrm>
            <a:off x="570368" y="974558"/>
            <a:ext cx="7827674" cy="638004"/>
          </a:xfrm>
        </p:spPr>
        <p:txBody>
          <a:bodyPr>
            <a:normAutofit/>
          </a:bodyPr>
          <a:lstStyle/>
          <a:p>
            <a:r>
              <a:rPr lang="fr-CA" sz="4000" dirty="0" smtClean="0">
                <a:latin typeface="Trebuchet MS" panose="020B0603020202020204" pitchFamily="34" charset="0"/>
              </a:rPr>
              <a:t>Un service englobant l’élève FP</a:t>
            </a:r>
            <a:endParaRPr lang="fr-CA" sz="4000" dirty="0">
              <a:latin typeface="Trebuchet MS" panose="020B0603020202020204" pitchFamily="34" charset="0"/>
            </a:endParaRP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975332634"/>
              </p:ext>
            </p:extLst>
          </p:nvPr>
        </p:nvGraphicFramePr>
        <p:xfrm>
          <a:off x="-200967" y="1615406"/>
          <a:ext cx="10651047" cy="5242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Connecteur en arc 11"/>
          <p:cNvCxnSpPr/>
          <p:nvPr/>
        </p:nvCxnSpPr>
        <p:spPr>
          <a:xfrm flipV="1">
            <a:off x="2713055" y="2362954"/>
            <a:ext cx="2628490" cy="912809"/>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Connecteur en arc 13"/>
          <p:cNvCxnSpPr/>
          <p:nvPr/>
        </p:nvCxnSpPr>
        <p:spPr>
          <a:xfrm>
            <a:off x="2863780" y="5134708"/>
            <a:ext cx="2477765" cy="964640"/>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570368" y="1902940"/>
            <a:ext cx="677108" cy="4196408"/>
          </a:xfrm>
          <a:prstGeom prst="rect">
            <a:avLst/>
          </a:prstGeom>
          <a:noFill/>
        </p:spPr>
        <p:txBody>
          <a:bodyPr vert="vert270" wrap="square" rtlCol="0">
            <a:spAutoFit/>
          </a:bodyPr>
          <a:lstStyle/>
          <a:p>
            <a:r>
              <a:rPr lang="fr-CA" sz="3200" b="1" dirty="0" smtClean="0">
                <a:solidFill>
                  <a:srgbClr val="7030A0"/>
                </a:solidFill>
                <a:effectLst>
                  <a:outerShdw blurRad="38100" dist="38100" dir="2700000" algn="tl">
                    <a:srgbClr val="000000">
                      <a:alpha val="43137"/>
                    </a:srgbClr>
                  </a:outerShdw>
                </a:effectLst>
                <a:latin typeface="Trebuchet MS" panose="020B0603020202020204" pitchFamily="34" charset="0"/>
              </a:rPr>
              <a:t>Équipe de direction</a:t>
            </a:r>
            <a:endParaRPr lang="fr-CA" sz="3200" b="1" dirty="0">
              <a:solidFill>
                <a:srgbClr val="7030A0"/>
              </a:solidFill>
              <a:effectLst>
                <a:outerShdw blurRad="38100" dist="38100" dir="2700000" algn="tl">
                  <a:srgbClr val="000000">
                    <a:alpha val="43137"/>
                  </a:srgbClr>
                </a:outerShdw>
              </a:effectLst>
              <a:latin typeface="Trebuchet MS" panose="020B0603020202020204" pitchFamily="34" charset="0"/>
            </a:endParaRPr>
          </a:p>
        </p:txBody>
      </p:sp>
      <p:sp>
        <p:nvSpPr>
          <p:cNvPr id="2" name="ZoneTexte 1"/>
          <p:cNvSpPr txBox="1"/>
          <p:nvPr/>
        </p:nvSpPr>
        <p:spPr>
          <a:xfrm>
            <a:off x="7073311" y="6475735"/>
            <a:ext cx="3681046" cy="369332"/>
          </a:xfrm>
          <a:prstGeom prst="rect">
            <a:avLst/>
          </a:prstGeom>
          <a:noFill/>
        </p:spPr>
        <p:txBody>
          <a:bodyPr wrap="square" rtlCol="0">
            <a:spAutoFit/>
          </a:bodyPr>
          <a:lstStyle/>
          <a:p>
            <a:r>
              <a:rPr lang="fr-CA" dirty="0" smtClean="0"/>
              <a:t>© CS de la Capitale</a:t>
            </a:r>
            <a:endParaRPr lang="fr-CA" dirty="0"/>
          </a:p>
        </p:txBody>
      </p:sp>
    </p:spTree>
    <p:extLst>
      <p:ext uri="{BB962C8B-B14F-4D97-AF65-F5344CB8AC3E}">
        <p14:creationId xmlns:p14="http://schemas.microsoft.com/office/powerpoint/2010/main" val="3690756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CA" sz="4000" b="1" dirty="0" smtClean="0">
                <a:solidFill>
                  <a:srgbClr val="1080A8"/>
                </a:solidFill>
                <a:latin typeface="Trebuchet MS" panose="020B0603020202020204" pitchFamily="34" charset="0"/>
                <a:ea typeface="Please write me a song" panose="02000603000000000000" pitchFamily="2" charset="0"/>
                <a:cs typeface="Pleasewritemeasong"/>
              </a:rPr>
              <a:t>Pour aller un peu plus loin …</a:t>
            </a:r>
            <a:endParaRPr lang="fr-CA" sz="4000" b="1" dirty="0">
              <a:solidFill>
                <a:srgbClr val="1080A8"/>
              </a:solidFill>
              <a:latin typeface="Trebuchet MS" panose="020B0603020202020204" pitchFamily="34" charset="0"/>
              <a:ea typeface="Please write me a song" panose="02000603000000000000" pitchFamily="2" charset="0"/>
              <a:cs typeface="Pleasewritemeasong"/>
            </a:endParaRPr>
          </a:p>
        </p:txBody>
      </p:sp>
      <p:pic>
        <p:nvPicPr>
          <p:cNvPr id="4" name="Espace réservé du contenu 3" descr="GPS_FP_Logo_CMYK_grand.jpg"/>
          <p:cNvPicPr>
            <a:picLocks noGrp="1" noChangeAspect="1"/>
          </p:cNvPicPr>
          <p:nvPr>
            <p:ph idx="4294967295"/>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492918" y="960775"/>
            <a:ext cx="5304924" cy="4948227"/>
          </a:xfrm>
        </p:spPr>
      </p:pic>
      <p:sp>
        <p:nvSpPr>
          <p:cNvPr id="5" name="ZoneTexte 4"/>
          <p:cNvSpPr txBox="1"/>
          <p:nvPr/>
        </p:nvSpPr>
        <p:spPr>
          <a:xfrm>
            <a:off x="6629400" y="5427134"/>
            <a:ext cx="2243667" cy="1077218"/>
          </a:xfrm>
          <a:prstGeom prst="rect">
            <a:avLst/>
          </a:prstGeom>
          <a:noFill/>
        </p:spPr>
        <p:txBody>
          <a:bodyPr wrap="square" rtlCol="0">
            <a:spAutoFit/>
          </a:bodyPr>
          <a:lstStyle/>
          <a:p>
            <a:pPr algn="r"/>
            <a:r>
              <a:rPr lang="fr-CA" sz="2800" b="1" dirty="0" smtClean="0">
                <a:latin typeface="Trebuchet MS" panose="020B0603020202020204" pitchFamily="34" charset="0"/>
                <a:ea typeface="Please write me a song" panose="02000603000000000000" pitchFamily="2" charset="0"/>
                <a:cs typeface="Pleasewritemeasong"/>
              </a:rPr>
              <a:t>À suivre</a:t>
            </a:r>
            <a:r>
              <a:rPr lang="is-IS" sz="2800" b="1" dirty="0" smtClean="0">
                <a:latin typeface="Trebuchet MS" panose="020B0603020202020204" pitchFamily="34" charset="0"/>
                <a:ea typeface="Please write me a song" panose="02000603000000000000" pitchFamily="2" charset="0"/>
                <a:cs typeface="Pleasewritemeasong"/>
              </a:rPr>
              <a:t>..</a:t>
            </a:r>
          </a:p>
          <a:p>
            <a:pPr algn="r"/>
            <a:r>
              <a:rPr lang="is-IS" sz="2800" b="1" dirty="0" smtClean="0">
                <a:latin typeface="Trebuchet MS" panose="020B0603020202020204" pitchFamily="34" charset="0"/>
                <a:ea typeface="Please write me a song" panose="02000603000000000000" pitchFamily="2" charset="0"/>
                <a:cs typeface="Pleasewritemeasong"/>
              </a:rPr>
              <a:t>2017-2018</a:t>
            </a:r>
            <a:r>
              <a:rPr lang="is-IS" sz="3600" dirty="0" smtClean="0">
                <a:latin typeface="Please write me a song" panose="02000603000000000000" pitchFamily="2" charset="0"/>
                <a:ea typeface="Please write me a song" panose="02000603000000000000" pitchFamily="2" charset="0"/>
                <a:cs typeface="Pleasewritemeasong"/>
              </a:rPr>
              <a:t>.</a:t>
            </a:r>
            <a:endParaRPr lang="fr-CA" sz="3600" dirty="0">
              <a:latin typeface="Please write me a song" panose="02000603000000000000" pitchFamily="2" charset="0"/>
              <a:ea typeface="Please write me a song" panose="02000603000000000000" pitchFamily="2" charset="0"/>
              <a:cs typeface="Pleasewritemeasong"/>
            </a:endParaRPr>
          </a:p>
        </p:txBody>
      </p:sp>
      <p:pic>
        <p:nvPicPr>
          <p:cNvPr id="6" name="Image 5"/>
          <p:cNvPicPr>
            <a:picLocks noChangeAspect="1"/>
          </p:cNvPicPr>
          <p:nvPr/>
        </p:nvPicPr>
        <p:blipFill>
          <a:blip r:embed="rId4">
            <a:clrChange>
              <a:clrFrom>
                <a:srgbClr val="FFFFFF"/>
              </a:clrFrom>
              <a:clrTo>
                <a:srgbClr val="FFFFFF">
                  <a:alpha val="0"/>
                </a:srgbClr>
              </a:clrTo>
            </a:clrChange>
          </a:blip>
          <a:stretch>
            <a:fillRect/>
          </a:stretch>
        </p:blipFill>
        <p:spPr>
          <a:xfrm>
            <a:off x="5052900" y="5741266"/>
            <a:ext cx="1080120" cy="448954"/>
          </a:xfrm>
          <a:prstGeom prst="rect">
            <a:avLst/>
          </a:prstGeom>
        </p:spPr>
      </p:pic>
      <p:pic>
        <p:nvPicPr>
          <p:cNvPr id="7" name="Image 6"/>
          <p:cNvPicPr>
            <a:picLocks noChangeAspect="1"/>
          </p:cNvPicPr>
          <p:nvPr/>
        </p:nvPicPr>
        <p:blipFill>
          <a:blip r:embed="rId5"/>
          <a:stretch>
            <a:fillRect/>
          </a:stretch>
        </p:blipFill>
        <p:spPr>
          <a:xfrm>
            <a:off x="2164634" y="5714729"/>
            <a:ext cx="1080120" cy="502028"/>
          </a:xfrm>
          <a:prstGeom prst="rect">
            <a:avLst/>
          </a:prstGeom>
        </p:spPr>
      </p:pic>
    </p:spTree>
    <p:extLst>
      <p:ext uri="{BB962C8B-B14F-4D97-AF65-F5344CB8AC3E}">
        <p14:creationId xmlns:p14="http://schemas.microsoft.com/office/powerpoint/2010/main" val="1444751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823" y="200828"/>
            <a:ext cx="10152875" cy="1200329"/>
          </a:xfrm>
          <a:prstGeom prst="rect">
            <a:avLst/>
          </a:prstGeom>
        </p:spPr>
        <p:txBody>
          <a:bodyPr wrap="square">
            <a:spAutoFit/>
          </a:bodyPr>
          <a:lstStyle/>
          <a:p>
            <a:r>
              <a:rPr lang="fr-CA" sz="3600" b="1" dirty="0">
                <a:solidFill>
                  <a:srgbClr val="1080A8"/>
                </a:solidFill>
                <a:latin typeface="Trebuchet MS" panose="020B0603020202020204" pitchFamily="34" charset="0"/>
                <a:ea typeface="Please write me a song" panose="02000603000000000000" pitchFamily="2" charset="0"/>
                <a:cs typeface="Chams  Bold"/>
              </a:rPr>
              <a:t>D</a:t>
            </a:r>
            <a:r>
              <a:rPr lang="fr-CA" sz="3600" b="1" dirty="0" smtClean="0">
                <a:solidFill>
                  <a:srgbClr val="1080A8"/>
                </a:solidFill>
                <a:latin typeface="Trebuchet MS" panose="020B0603020202020204" pitchFamily="34" charset="0"/>
                <a:ea typeface="Please write me a song" panose="02000603000000000000" pitchFamily="2" charset="0"/>
                <a:cs typeface="Chams  Bold"/>
              </a:rPr>
              <a:t>ispositifs de soutien au développement professionnel des enseignants</a:t>
            </a:r>
            <a:endParaRPr lang="fr-CA" b="1" dirty="0" smtClean="0">
              <a:solidFill>
                <a:srgbClr val="1080A8"/>
              </a:solidFill>
              <a:latin typeface="Trebuchet MS" panose="020B0603020202020204" pitchFamily="34" charset="0"/>
              <a:ea typeface="Please write me a song" panose="02000603000000000000" pitchFamily="2" charset="0"/>
              <a:cs typeface="Chams  Bold"/>
            </a:endParaRPr>
          </a:p>
        </p:txBody>
      </p:sp>
      <p:graphicFrame>
        <p:nvGraphicFramePr>
          <p:cNvPr id="3" name="Espace réservé du contenu 3"/>
          <p:cNvGraphicFramePr>
            <a:graphicFrameLocks/>
          </p:cNvGraphicFramePr>
          <p:nvPr>
            <p:extLst>
              <p:ext uri="{D42A27DB-BD31-4B8C-83A1-F6EECF244321}">
                <p14:modId xmlns:p14="http://schemas.microsoft.com/office/powerpoint/2010/main" val="1357740043"/>
              </p:ext>
            </p:extLst>
          </p:nvPr>
        </p:nvGraphicFramePr>
        <p:xfrm>
          <a:off x="-1232219" y="710499"/>
          <a:ext cx="11679917" cy="6713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88519" y="6457890"/>
            <a:ext cx="8855481" cy="400110"/>
          </a:xfrm>
          <a:prstGeom prst="rect">
            <a:avLst/>
          </a:prstGeom>
        </p:spPr>
        <p:txBody>
          <a:bodyPr wrap="square">
            <a:spAutoFit/>
          </a:bodyPr>
          <a:lstStyle/>
          <a:p>
            <a:r>
              <a:rPr lang="fr-FR" sz="1000" dirty="0">
                <a:latin typeface="Trebuchet MS" panose="020B0603020202020204" pitchFamily="34" charset="0"/>
                <a:cs typeface="Pleasewritemeasong"/>
              </a:rPr>
              <a:t>Figure tirée de </a:t>
            </a:r>
            <a:r>
              <a:rPr lang="fr-CA" sz="1000" dirty="0">
                <a:latin typeface="Trebuchet MS" panose="020B0603020202020204" pitchFamily="34" charset="0"/>
                <a:cs typeface="Pleasewritemeasong"/>
              </a:rPr>
              <a:t>Gaudreau, N. &amp; Nadeau, M.F. (2015). Enseigner aux élèves présentant des difficultés comportementales: dispositifs pour favoriser le développement des compétences des enseignants. Nouvelle revue de l’adaptation et de la scolarisation, 72(4), p. 37</a:t>
            </a:r>
            <a:endParaRPr lang="fr-CA" sz="1000" dirty="0">
              <a:latin typeface="Trebuchet MS" panose="020B0603020202020204" pitchFamily="34" charset="0"/>
              <a:cs typeface="Chams  Bold"/>
            </a:endParaRPr>
          </a:p>
        </p:txBody>
      </p:sp>
      <p:sp>
        <p:nvSpPr>
          <p:cNvPr id="5" name="Zone de texte 6"/>
          <p:cNvSpPr txBox="1"/>
          <p:nvPr/>
        </p:nvSpPr>
        <p:spPr>
          <a:xfrm>
            <a:off x="5745304" y="1510048"/>
            <a:ext cx="1017636" cy="634681"/>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CA" sz="1600" dirty="0" smtClean="0">
                <a:solidFill>
                  <a:srgbClr val="FF6600"/>
                </a:solidFill>
                <a:effectLst/>
                <a:latin typeface="Trebuchet MS" panose="020B0603020202020204" pitchFamily="34" charset="0"/>
                <a:ea typeface="ＭＳ 明朝"/>
                <a:cs typeface="Pleasewritemeasong"/>
              </a:rPr>
              <a:t>Pratique réflexive</a:t>
            </a:r>
            <a:endParaRPr lang="fr-CA" sz="1600" dirty="0">
              <a:solidFill>
                <a:srgbClr val="FF6600"/>
              </a:solidFill>
              <a:effectLst/>
              <a:latin typeface="Trebuchet MS" panose="020B0603020202020204" pitchFamily="34" charset="0"/>
              <a:ea typeface="ＭＳ 明朝"/>
              <a:cs typeface="Pleasewritemeasong"/>
            </a:endParaRPr>
          </a:p>
        </p:txBody>
      </p:sp>
      <p:sp>
        <p:nvSpPr>
          <p:cNvPr id="6" name="Zone de texte 6"/>
          <p:cNvSpPr txBox="1"/>
          <p:nvPr/>
        </p:nvSpPr>
        <p:spPr>
          <a:xfrm>
            <a:off x="6922953" y="1684777"/>
            <a:ext cx="1433396" cy="559646"/>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CA" sz="1600" dirty="0" smtClean="0">
                <a:solidFill>
                  <a:srgbClr val="FF6600"/>
                </a:solidFill>
                <a:effectLst/>
                <a:latin typeface="Trebuchet MS" panose="020B0603020202020204" pitchFamily="34" charset="0"/>
                <a:ea typeface="ＭＳ 明朝"/>
                <a:cs typeface="Pleasewritemeasong"/>
              </a:rPr>
              <a:t>Planification d’objectifs</a:t>
            </a:r>
            <a:endParaRPr lang="fr-CA" sz="1600" dirty="0">
              <a:solidFill>
                <a:srgbClr val="FF6600"/>
              </a:solidFill>
              <a:effectLst/>
              <a:latin typeface="Trebuchet MS" panose="020B0603020202020204" pitchFamily="34" charset="0"/>
              <a:ea typeface="ＭＳ 明朝"/>
              <a:cs typeface="Pleasewritemeasong"/>
            </a:endParaRPr>
          </a:p>
        </p:txBody>
      </p:sp>
      <p:sp>
        <p:nvSpPr>
          <p:cNvPr id="7" name="Zone de texte 6"/>
          <p:cNvSpPr txBox="1"/>
          <p:nvPr/>
        </p:nvSpPr>
        <p:spPr>
          <a:xfrm>
            <a:off x="8036185" y="2273920"/>
            <a:ext cx="1107815" cy="3429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CA" sz="1600" dirty="0">
                <a:solidFill>
                  <a:srgbClr val="FF6600"/>
                </a:solidFill>
                <a:effectLst/>
                <a:latin typeface="Trebuchet MS" panose="020B0603020202020204" pitchFamily="34" charset="0"/>
                <a:ea typeface="ＭＳ 明朝"/>
                <a:cs typeface="Pleasewritemeasong"/>
              </a:rPr>
              <a:t>Lectures</a:t>
            </a:r>
          </a:p>
        </p:txBody>
      </p:sp>
      <p:sp>
        <p:nvSpPr>
          <p:cNvPr id="8" name="Zone de texte 6"/>
          <p:cNvSpPr txBox="1"/>
          <p:nvPr/>
        </p:nvSpPr>
        <p:spPr>
          <a:xfrm>
            <a:off x="4330932" y="5743603"/>
            <a:ext cx="1642533" cy="62477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dirty="0" smtClean="0">
                <a:solidFill>
                  <a:srgbClr val="FF6600"/>
                </a:solidFill>
                <a:effectLst/>
                <a:latin typeface="Trebuchet MS" panose="020B0603020202020204" pitchFamily="34" charset="0"/>
                <a:ea typeface="ＭＳ 明朝"/>
                <a:cs typeface="Pleasewritemeasong"/>
              </a:rPr>
              <a:t>Identification des stresseurs</a:t>
            </a:r>
            <a:endParaRPr lang="fr-CA" sz="1600" dirty="0">
              <a:solidFill>
                <a:srgbClr val="FF6600"/>
              </a:solidFill>
              <a:effectLst/>
              <a:latin typeface="Trebuchet MS" panose="020B0603020202020204" pitchFamily="34" charset="0"/>
              <a:ea typeface="ＭＳ 明朝"/>
              <a:cs typeface="Pleasewritemeasong"/>
            </a:endParaRPr>
          </a:p>
        </p:txBody>
      </p:sp>
      <p:sp>
        <p:nvSpPr>
          <p:cNvPr id="9" name="Zone de texte 6"/>
          <p:cNvSpPr txBox="1"/>
          <p:nvPr/>
        </p:nvSpPr>
        <p:spPr>
          <a:xfrm>
            <a:off x="2626768" y="5766047"/>
            <a:ext cx="1255510" cy="60233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CA" sz="1600" dirty="0" smtClean="0">
                <a:solidFill>
                  <a:srgbClr val="FF6600"/>
                </a:solidFill>
                <a:effectLst/>
                <a:latin typeface="Trebuchet MS" panose="020B0603020202020204" pitchFamily="34" charset="0"/>
                <a:ea typeface="ＭＳ 明朝"/>
                <a:cs typeface="Pleasewritemeasong"/>
              </a:rPr>
              <a:t>Persuasio</a:t>
            </a:r>
            <a:r>
              <a:rPr lang="fr-CA" sz="1600" dirty="0" smtClean="0">
                <a:solidFill>
                  <a:srgbClr val="FF6600"/>
                </a:solidFill>
                <a:latin typeface="Trebuchet MS" panose="020B0603020202020204" pitchFamily="34" charset="0"/>
                <a:ea typeface="ＭＳ 明朝"/>
                <a:cs typeface="Pleasewritemeasong"/>
              </a:rPr>
              <a:t>n sociale</a:t>
            </a:r>
            <a:endParaRPr lang="fr-CA" sz="1600" dirty="0">
              <a:solidFill>
                <a:srgbClr val="FF6600"/>
              </a:solidFill>
              <a:effectLst/>
              <a:latin typeface="Trebuchet MS" panose="020B0603020202020204" pitchFamily="34" charset="0"/>
              <a:ea typeface="ＭＳ 明朝"/>
              <a:cs typeface="Pleasewritemeasong"/>
            </a:endParaRPr>
          </a:p>
        </p:txBody>
      </p:sp>
      <p:sp>
        <p:nvSpPr>
          <p:cNvPr id="12" name="Rectangle 11"/>
          <p:cNvSpPr/>
          <p:nvPr/>
        </p:nvSpPr>
        <p:spPr>
          <a:xfrm>
            <a:off x="602308" y="2738688"/>
            <a:ext cx="1534309" cy="584775"/>
          </a:xfrm>
          <a:prstGeom prst="rect">
            <a:avLst/>
          </a:prstGeom>
        </p:spPr>
        <p:txBody>
          <a:bodyPr wrap="square">
            <a:spAutoFit/>
          </a:bodyPr>
          <a:lstStyle/>
          <a:p>
            <a:pPr>
              <a:spcAft>
                <a:spcPts val="0"/>
              </a:spcAft>
            </a:pPr>
            <a:r>
              <a:rPr lang="fr-CA" sz="1600" dirty="0">
                <a:solidFill>
                  <a:srgbClr val="FF6600"/>
                </a:solidFill>
                <a:latin typeface="Trebuchet MS" panose="020B0603020202020204" pitchFamily="34" charset="0"/>
                <a:ea typeface="ＭＳ 明朝"/>
                <a:cs typeface="Pleasewritemeasong"/>
              </a:rPr>
              <a:t>Partage d’expériences</a:t>
            </a:r>
          </a:p>
        </p:txBody>
      </p:sp>
      <p:sp>
        <p:nvSpPr>
          <p:cNvPr id="13" name="Zone de texte 6"/>
          <p:cNvSpPr txBox="1"/>
          <p:nvPr/>
        </p:nvSpPr>
        <p:spPr>
          <a:xfrm>
            <a:off x="1152179" y="1811630"/>
            <a:ext cx="1817546" cy="62468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CA" sz="1600" dirty="0" smtClean="0">
                <a:solidFill>
                  <a:srgbClr val="FF6600"/>
                </a:solidFill>
                <a:effectLst/>
                <a:latin typeface="Trebuchet MS" panose="020B0603020202020204" pitchFamily="34" charset="0"/>
                <a:ea typeface="ＭＳ 明朝"/>
                <a:cs typeface="Pleasewritemeasong"/>
              </a:rPr>
              <a:t>Mise en pratique en contexte réel</a:t>
            </a:r>
            <a:endParaRPr lang="fr-CA" sz="1600" dirty="0">
              <a:solidFill>
                <a:srgbClr val="FF6600"/>
              </a:solidFill>
              <a:effectLst/>
              <a:latin typeface="Trebuchet MS" panose="020B0603020202020204" pitchFamily="34" charset="0"/>
              <a:ea typeface="ＭＳ 明朝"/>
              <a:cs typeface="Pleasewritemeasong"/>
            </a:endParaRPr>
          </a:p>
        </p:txBody>
      </p:sp>
      <p:sp>
        <p:nvSpPr>
          <p:cNvPr id="14" name="Ellipse 13"/>
          <p:cNvSpPr/>
          <p:nvPr/>
        </p:nvSpPr>
        <p:spPr>
          <a:xfrm>
            <a:off x="3325905" y="1620570"/>
            <a:ext cx="2538295" cy="2022444"/>
          </a:xfrm>
          <a:prstGeom prst="ellipse">
            <a:avLst/>
          </a:prstGeom>
          <a:noFill/>
          <a:ln w="19050">
            <a:solidFill>
              <a:srgbClr val="AAD2C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5" name="Ellipse 14"/>
          <p:cNvSpPr/>
          <p:nvPr/>
        </p:nvSpPr>
        <p:spPr>
          <a:xfrm rot="20140300">
            <a:off x="5306274" y="3614638"/>
            <a:ext cx="3932570" cy="2319873"/>
          </a:xfrm>
          <a:prstGeom prst="ellipse">
            <a:avLst/>
          </a:prstGeom>
          <a:noFill/>
          <a:ln w="28575">
            <a:solidFill>
              <a:srgbClr val="AAD2C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6" name="Ellipse 15"/>
          <p:cNvSpPr/>
          <p:nvPr/>
        </p:nvSpPr>
        <p:spPr>
          <a:xfrm rot="19093378">
            <a:off x="779189" y="4167981"/>
            <a:ext cx="3048854" cy="1326354"/>
          </a:xfrm>
          <a:prstGeom prst="ellipse">
            <a:avLst/>
          </a:prstGeom>
          <a:noFill/>
          <a:ln w="19050">
            <a:solidFill>
              <a:srgbClr val="AAD2C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515648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0907" y="1628629"/>
            <a:ext cx="7070724" cy="5229371"/>
          </a:xfrm>
        </p:spPr>
        <p:txBody>
          <a:bodyPr>
            <a:noAutofit/>
          </a:bodyPr>
          <a:lstStyle/>
          <a:p>
            <a:pPr marL="0" indent="0" algn="ctr">
              <a:buNone/>
            </a:pPr>
            <a:r>
              <a:rPr lang="fr-FR" sz="4000" b="1" dirty="0" smtClean="0">
                <a:solidFill>
                  <a:schemeClr val="accent1"/>
                </a:solidFill>
                <a:effectLst>
                  <a:outerShdw blurRad="38100" dist="38100" dir="2700000" algn="tl">
                    <a:srgbClr val="000000">
                      <a:alpha val="43137"/>
                    </a:srgbClr>
                  </a:outerShdw>
                </a:effectLst>
                <a:latin typeface="Bradley Hand ITC" panose="03070402050302030203" pitchFamily="66" charset="0"/>
                <a:ea typeface="Please write me a song" panose="02000603000000000000" pitchFamily="2" charset="0"/>
                <a:cs typeface="PassingNotes"/>
              </a:rPr>
              <a:t>« Les </a:t>
            </a:r>
            <a:r>
              <a:rPr lang="fr-FR" sz="4000" b="1" dirty="0">
                <a:solidFill>
                  <a:schemeClr val="accent1"/>
                </a:solidFill>
                <a:effectLst>
                  <a:outerShdw blurRad="38100" dist="38100" dir="2700000" algn="tl">
                    <a:srgbClr val="000000">
                      <a:alpha val="43137"/>
                    </a:srgbClr>
                  </a:outerShdw>
                </a:effectLst>
                <a:latin typeface="Bradley Hand ITC" panose="03070402050302030203" pitchFamily="66" charset="0"/>
                <a:ea typeface="Please write me a song" panose="02000603000000000000" pitchFamily="2" charset="0"/>
                <a:cs typeface="PassingNotes"/>
              </a:rPr>
              <a:t>résultats les plus </a:t>
            </a:r>
            <a:r>
              <a:rPr lang="fr-FR" sz="4000" b="1" dirty="0" smtClean="0">
                <a:solidFill>
                  <a:schemeClr val="accent1"/>
                </a:solidFill>
                <a:effectLst>
                  <a:outerShdw blurRad="38100" dist="38100" dir="2700000" algn="tl">
                    <a:srgbClr val="000000">
                      <a:alpha val="43137"/>
                    </a:srgbClr>
                  </a:outerShdw>
                </a:effectLst>
                <a:latin typeface="Bradley Hand ITC" panose="03070402050302030203" pitchFamily="66" charset="0"/>
                <a:ea typeface="Please write me a song" panose="02000603000000000000" pitchFamily="2" charset="0"/>
                <a:cs typeface="PassingNotes"/>
              </a:rPr>
              <a:t>probants </a:t>
            </a:r>
            <a:r>
              <a:rPr lang="fr-FR" sz="4000" b="1" dirty="0">
                <a:solidFill>
                  <a:schemeClr val="accent1"/>
                </a:solidFill>
                <a:effectLst>
                  <a:outerShdw blurRad="38100" dist="38100" dir="2700000" algn="tl">
                    <a:srgbClr val="000000">
                      <a:alpha val="43137"/>
                    </a:srgbClr>
                  </a:outerShdw>
                </a:effectLst>
                <a:latin typeface="Bradley Hand ITC" panose="03070402050302030203" pitchFamily="66" charset="0"/>
                <a:ea typeface="Please write me a song" panose="02000603000000000000" pitchFamily="2" charset="0"/>
                <a:cs typeface="PassingNotes"/>
              </a:rPr>
              <a:t>pour la réussite des élèves se produisent lorsque les enseignants les plus efficaces sont </a:t>
            </a:r>
            <a:r>
              <a:rPr lang="fr-FR" sz="4000" b="1" dirty="0" smtClean="0">
                <a:solidFill>
                  <a:schemeClr val="accent1"/>
                </a:solidFill>
                <a:effectLst>
                  <a:outerShdw blurRad="38100" dist="38100" dir="2700000" algn="tl">
                    <a:srgbClr val="000000">
                      <a:alpha val="43137"/>
                    </a:srgbClr>
                  </a:outerShdw>
                </a:effectLst>
                <a:latin typeface="Bradley Hand ITC" panose="03070402050302030203" pitchFamily="66" charset="0"/>
                <a:ea typeface="Please write me a song" panose="02000603000000000000" pitchFamily="2" charset="0"/>
                <a:cs typeface="PassingNotes"/>
              </a:rPr>
              <a:t>au service des </a:t>
            </a:r>
            <a:r>
              <a:rPr lang="fr-FR" sz="4000" b="1" dirty="0">
                <a:solidFill>
                  <a:schemeClr val="accent1"/>
                </a:solidFill>
                <a:effectLst>
                  <a:outerShdw blurRad="38100" dist="38100" dir="2700000" algn="tl">
                    <a:srgbClr val="000000">
                      <a:alpha val="43137"/>
                    </a:srgbClr>
                  </a:outerShdw>
                </a:effectLst>
                <a:latin typeface="Bradley Hand ITC" panose="03070402050302030203" pitchFamily="66" charset="0"/>
                <a:ea typeface="Please write me a song" panose="02000603000000000000" pitchFamily="2" charset="0"/>
                <a:cs typeface="PassingNotes"/>
              </a:rPr>
              <a:t>élèves </a:t>
            </a:r>
            <a:r>
              <a:rPr lang="fr-FR" sz="4000" b="1" dirty="0" smtClean="0">
                <a:solidFill>
                  <a:schemeClr val="accent1"/>
                </a:solidFill>
                <a:effectLst>
                  <a:outerShdw blurRad="38100" dist="38100" dir="2700000" algn="tl">
                    <a:srgbClr val="000000">
                      <a:alpha val="43137"/>
                    </a:srgbClr>
                  </a:outerShdw>
                </a:effectLst>
                <a:latin typeface="Bradley Hand ITC" panose="03070402050302030203" pitchFamily="66" charset="0"/>
                <a:ea typeface="Please write me a song" panose="02000603000000000000" pitchFamily="2" charset="0"/>
                <a:cs typeface="PassingNotes"/>
              </a:rPr>
              <a:t>ayant les </a:t>
            </a:r>
            <a:r>
              <a:rPr lang="fr-FR" sz="4000" b="1" dirty="0">
                <a:solidFill>
                  <a:schemeClr val="accent1"/>
                </a:solidFill>
                <a:effectLst>
                  <a:outerShdw blurRad="38100" dist="38100" dir="2700000" algn="tl">
                    <a:srgbClr val="000000">
                      <a:alpha val="43137"/>
                    </a:srgbClr>
                  </a:outerShdw>
                </a:effectLst>
                <a:latin typeface="Bradley Hand ITC" panose="03070402050302030203" pitchFamily="66" charset="0"/>
                <a:ea typeface="Please write me a song" panose="02000603000000000000" pitchFamily="2" charset="0"/>
                <a:cs typeface="PassingNotes"/>
              </a:rPr>
              <a:t>plus grands </a:t>
            </a:r>
            <a:r>
              <a:rPr lang="fr-FR" sz="4000" b="1" dirty="0" smtClean="0">
                <a:solidFill>
                  <a:schemeClr val="accent1"/>
                </a:solidFill>
                <a:effectLst>
                  <a:outerShdw blurRad="38100" dist="38100" dir="2700000" algn="tl">
                    <a:srgbClr val="000000">
                      <a:alpha val="43137"/>
                    </a:srgbClr>
                  </a:outerShdw>
                </a:effectLst>
                <a:latin typeface="Bradley Hand ITC" panose="03070402050302030203" pitchFamily="66" charset="0"/>
                <a:ea typeface="Please write me a song" panose="02000603000000000000" pitchFamily="2" charset="0"/>
                <a:cs typeface="PassingNotes"/>
              </a:rPr>
              <a:t>besoins. »</a:t>
            </a:r>
          </a:p>
          <a:p>
            <a:pPr marL="0" indent="0" algn="r">
              <a:buNone/>
            </a:pPr>
            <a:r>
              <a:rPr lang="fr-FR" sz="1800" dirty="0" smtClean="0">
                <a:latin typeface="Bradley Hand ITC" panose="03070402050302030203" pitchFamily="66" charset="0"/>
                <a:ea typeface="Please write me a song" panose="02000603000000000000" pitchFamily="2" charset="0"/>
                <a:cs typeface="PassingNotes"/>
              </a:rPr>
              <a:t>(Reeve, 2009)</a:t>
            </a:r>
          </a:p>
          <a:p>
            <a:pPr marL="0" indent="0" algn="ctr">
              <a:buNone/>
            </a:pPr>
            <a:endParaRPr lang="fr-FR" sz="4800" b="1" dirty="0" smtClean="0">
              <a:latin typeface="Please write me a song" panose="02000603000000000000" pitchFamily="2" charset="0"/>
              <a:ea typeface="Please write me a song" panose="02000603000000000000" pitchFamily="2" charset="0"/>
              <a:cs typeface="PassingNotes"/>
            </a:endParaRPr>
          </a:p>
        </p:txBody>
      </p:sp>
    </p:spTree>
    <p:extLst>
      <p:ext uri="{BB962C8B-B14F-4D97-AF65-F5344CB8AC3E}">
        <p14:creationId xmlns:p14="http://schemas.microsoft.com/office/powerpoint/2010/main" val="4061581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9338" y="1200458"/>
            <a:ext cx="7787208" cy="892343"/>
          </a:xfrm>
        </p:spPr>
        <p:txBody>
          <a:bodyPr>
            <a:normAutofit/>
          </a:bodyPr>
          <a:lstStyle/>
          <a:p>
            <a:r>
              <a:rPr lang="fr-CA" sz="4000" b="1" dirty="0" smtClean="0">
                <a:latin typeface="Trebuchet MS" panose="020B0603020202020204" pitchFamily="34" charset="0"/>
                <a:ea typeface="Please write me a song" panose="02000603000000000000" pitchFamily="2" charset="0"/>
                <a:cs typeface="Pleasewritemeasong"/>
              </a:rPr>
              <a:t>Merci pour votre attention !</a:t>
            </a:r>
            <a:endParaRPr lang="fr-CA" sz="4000" b="1" dirty="0">
              <a:latin typeface="Trebuchet MS" panose="020B0603020202020204" pitchFamily="34" charset="0"/>
              <a:ea typeface="Please write me a song" panose="02000603000000000000" pitchFamily="2" charset="0"/>
              <a:cs typeface="Pleasewritemeasong"/>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467" y="2420888"/>
            <a:ext cx="3801079" cy="2520280"/>
          </a:xfrm>
          <a:prstGeom prst="rect">
            <a:avLst/>
          </a:prstGeom>
        </p:spPr>
      </p:pic>
      <p:sp>
        <p:nvSpPr>
          <p:cNvPr id="6" name="ZoneTexte 5"/>
          <p:cNvSpPr txBox="1"/>
          <p:nvPr/>
        </p:nvSpPr>
        <p:spPr>
          <a:xfrm>
            <a:off x="889338" y="2829962"/>
            <a:ext cx="4471674" cy="1947071"/>
          </a:xfrm>
          <a:prstGeom prst="rect">
            <a:avLst/>
          </a:prstGeom>
          <a:noFill/>
        </p:spPr>
        <p:txBody>
          <a:bodyPr wrap="square" rtlCol="0">
            <a:spAutoFit/>
          </a:bodyPr>
          <a:lstStyle/>
          <a:p>
            <a:pPr>
              <a:lnSpc>
                <a:spcPct val="130000"/>
              </a:lnSpc>
            </a:pPr>
            <a:r>
              <a:rPr lang="fr-CA" sz="3200" b="1" dirty="0" smtClean="0">
                <a:latin typeface="Trebuchet MS" panose="020B0603020202020204" pitchFamily="34" charset="0"/>
                <a:ea typeface="Batang" panose="02030600000101010101" pitchFamily="18" charset="-127"/>
                <a:cs typeface="Hand Of Sean (Demo)"/>
              </a:rPr>
              <a:t>Questions ?</a:t>
            </a:r>
          </a:p>
          <a:p>
            <a:pPr>
              <a:lnSpc>
                <a:spcPct val="130000"/>
              </a:lnSpc>
            </a:pPr>
            <a:r>
              <a:rPr lang="fr-CA" sz="3200" b="1" dirty="0" smtClean="0">
                <a:latin typeface="Trebuchet MS" panose="020B0603020202020204" pitchFamily="34" charset="0"/>
                <a:ea typeface="Batang" panose="02030600000101010101" pitchFamily="18" charset="-127"/>
                <a:cs typeface="Hand Of Sean (Demo)"/>
              </a:rPr>
              <a:t>Commentaires ?</a:t>
            </a:r>
          </a:p>
          <a:p>
            <a:pPr>
              <a:lnSpc>
                <a:spcPct val="130000"/>
              </a:lnSpc>
            </a:pPr>
            <a:r>
              <a:rPr lang="fr-CA" sz="3200" b="1" dirty="0" smtClean="0">
                <a:latin typeface="Trebuchet MS" panose="020B0603020202020204" pitchFamily="34" charset="0"/>
                <a:ea typeface="Batang" panose="02030600000101010101" pitchFamily="18" charset="-127"/>
                <a:cs typeface="Hand Of Sean (Demo)"/>
              </a:rPr>
              <a:t>Réactions ?</a:t>
            </a:r>
            <a:endParaRPr lang="fr-CA" sz="3200" b="1" dirty="0">
              <a:latin typeface="Trebuchet MS" panose="020B0603020202020204" pitchFamily="34" charset="0"/>
              <a:ea typeface="Batang" panose="02030600000101010101" pitchFamily="18" charset="-127"/>
              <a:cs typeface="Hand Of Sean (Demo)"/>
            </a:endParaRPr>
          </a:p>
        </p:txBody>
      </p:sp>
      <p:sp>
        <p:nvSpPr>
          <p:cNvPr id="4" name="ZoneTexte 3"/>
          <p:cNvSpPr txBox="1"/>
          <p:nvPr/>
        </p:nvSpPr>
        <p:spPr>
          <a:xfrm>
            <a:off x="889338" y="5577969"/>
            <a:ext cx="7776954" cy="1323439"/>
          </a:xfrm>
          <a:prstGeom prst="rect">
            <a:avLst/>
          </a:prstGeom>
          <a:noFill/>
        </p:spPr>
        <p:txBody>
          <a:bodyPr wrap="square" rtlCol="0">
            <a:spAutoFit/>
          </a:bodyPr>
          <a:lstStyle/>
          <a:p>
            <a:pPr algn="ctr"/>
            <a:r>
              <a:rPr lang="fr-CA" sz="2000" dirty="0" smtClean="0">
                <a:latin typeface="Trebuchet MS" panose="020B0603020202020204" pitchFamily="34" charset="0"/>
                <a:cs typeface="Pleasewritemeasong"/>
              </a:rPr>
              <a:t>Pour nous joindre: </a:t>
            </a:r>
          </a:p>
          <a:p>
            <a:pPr algn="ctr"/>
            <a:r>
              <a:rPr lang="fr-CA" sz="2000" dirty="0">
                <a:latin typeface="Trebuchet MS" panose="020B0603020202020204" pitchFamily="34" charset="0"/>
                <a:cs typeface="Pleasewritemeasong"/>
                <a:hlinkClick r:id="rId4"/>
              </a:rPr>
              <a:t>p</a:t>
            </a:r>
            <a:r>
              <a:rPr lang="fr-CA" sz="2000" dirty="0" smtClean="0">
                <a:latin typeface="Trebuchet MS" panose="020B0603020202020204" pitchFamily="34" charset="0"/>
                <a:cs typeface="Pleasewritemeasong"/>
                <a:hlinkClick r:id="rId4"/>
              </a:rPr>
              <a:t>lourde.maude@cscapitale.qc.ca</a:t>
            </a:r>
            <a:r>
              <a:rPr lang="fr-CA" sz="2000" dirty="0" smtClean="0">
                <a:latin typeface="Trebuchet MS" panose="020B0603020202020204" pitchFamily="34" charset="0"/>
                <a:cs typeface="Pleasewritemeasong"/>
              </a:rPr>
              <a:t> </a:t>
            </a:r>
          </a:p>
          <a:p>
            <a:pPr algn="ctr"/>
            <a:r>
              <a:rPr lang="fr-CA" sz="2000" dirty="0" smtClean="0">
                <a:latin typeface="Trebuchet MS" panose="020B0603020202020204" pitchFamily="34" charset="0"/>
                <a:cs typeface="Pleasewritemeasong"/>
                <a:hlinkClick r:id="rId5"/>
              </a:rPr>
              <a:t>carrier.genevieve2@cscapitale.qc.ca</a:t>
            </a:r>
            <a:endParaRPr lang="fr-CA" sz="2000" dirty="0" smtClean="0">
              <a:latin typeface="Trebuchet MS" panose="020B0603020202020204" pitchFamily="34" charset="0"/>
              <a:cs typeface="Pleasewritemeasong"/>
            </a:endParaRPr>
          </a:p>
          <a:p>
            <a:pPr algn="ctr"/>
            <a:endParaRPr lang="fr-CA" sz="2000" dirty="0">
              <a:latin typeface="Pleasewritemeasong"/>
              <a:cs typeface="Pleasewritemeasong"/>
            </a:endParaRPr>
          </a:p>
        </p:txBody>
      </p:sp>
    </p:spTree>
    <p:extLst>
      <p:ext uri="{BB962C8B-B14F-4D97-AF65-F5344CB8AC3E}">
        <p14:creationId xmlns:p14="http://schemas.microsoft.com/office/powerpoint/2010/main" val="1072419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947" y="551778"/>
            <a:ext cx="8325853" cy="892343"/>
          </a:xfrm>
        </p:spPr>
        <p:txBody>
          <a:bodyPr>
            <a:normAutofit/>
          </a:bodyPr>
          <a:lstStyle/>
          <a:p>
            <a:r>
              <a:rPr lang="fr-CA" sz="4000" b="1" dirty="0" smtClean="0">
                <a:solidFill>
                  <a:srgbClr val="005775"/>
                </a:solidFill>
                <a:latin typeface="Trebuchet MS" panose="020B0603020202020204" pitchFamily="34" charset="0"/>
                <a:ea typeface="Please write me a song" panose="02000603000000000000" pitchFamily="2" charset="0"/>
                <a:cs typeface="Chams  Bold"/>
              </a:rPr>
              <a:t>Principales références</a:t>
            </a:r>
            <a:endParaRPr lang="fr-CA" sz="4000" b="1" dirty="0">
              <a:solidFill>
                <a:srgbClr val="005775"/>
              </a:solidFill>
              <a:latin typeface="Trebuchet MS" panose="020B0603020202020204" pitchFamily="34" charset="0"/>
              <a:ea typeface="Please write me a song" panose="02000603000000000000" pitchFamily="2" charset="0"/>
              <a:cs typeface="Chams  Bold"/>
            </a:endParaRPr>
          </a:p>
        </p:txBody>
      </p:sp>
      <p:sp>
        <p:nvSpPr>
          <p:cNvPr id="3" name="Espace réservé du contenu 2"/>
          <p:cNvSpPr>
            <a:spLocks noGrp="1"/>
          </p:cNvSpPr>
          <p:nvPr>
            <p:ph idx="1"/>
          </p:nvPr>
        </p:nvSpPr>
        <p:spPr>
          <a:xfrm>
            <a:off x="240632" y="1580140"/>
            <a:ext cx="8746957" cy="4140531"/>
          </a:xfrm>
        </p:spPr>
        <p:txBody>
          <a:bodyPr>
            <a:noAutofit/>
          </a:bodyPr>
          <a:lstStyle/>
          <a:p>
            <a:pPr marL="355600" indent="-355600">
              <a:lnSpc>
                <a:spcPct val="120000"/>
              </a:lnSpc>
              <a:spcBef>
                <a:spcPts val="0"/>
              </a:spcBef>
              <a:buNone/>
            </a:pPr>
            <a:r>
              <a:rPr lang="fr-FR" sz="1050" dirty="0" smtClean="0">
                <a:latin typeface="Pleasewritemeasong"/>
                <a:cs typeface="Pleasewritemeasong"/>
              </a:rPr>
              <a:t>Bissonnette</a:t>
            </a:r>
            <a:r>
              <a:rPr lang="fr-FR" sz="1050" dirty="0">
                <a:latin typeface="Pleasewritemeasong"/>
                <a:cs typeface="Pleasewritemeasong"/>
              </a:rPr>
              <a:t>, S., &amp; Richard, M. (2010). Les modalités d’efficacité de la formation continue. </a:t>
            </a:r>
            <a:r>
              <a:rPr lang="fr-FR" sz="1050" i="1" dirty="0">
                <a:latin typeface="Pleasewritemeasong"/>
                <a:cs typeface="Pleasewritemeasong"/>
              </a:rPr>
              <a:t>Vivre le Primaire, AQEP, 23</a:t>
            </a:r>
            <a:r>
              <a:rPr lang="fr-FR" sz="1050" dirty="0">
                <a:latin typeface="Pleasewritemeasong"/>
                <a:cs typeface="Pleasewritemeasong"/>
              </a:rPr>
              <a:t>(3), 24-36. </a:t>
            </a:r>
            <a:endParaRPr lang="fr-CA" sz="1050" dirty="0">
              <a:latin typeface="Pleasewritemeasong"/>
              <a:cs typeface="Pleasewritemeasong"/>
            </a:endParaRPr>
          </a:p>
          <a:p>
            <a:pPr marL="355600" indent="-355600">
              <a:lnSpc>
                <a:spcPct val="120000"/>
              </a:lnSpc>
              <a:spcBef>
                <a:spcPts val="0"/>
              </a:spcBef>
              <a:buNone/>
            </a:pPr>
            <a:r>
              <a:rPr lang="fr-FR" sz="1050" dirty="0" smtClean="0">
                <a:latin typeface="Pleasewritemeasong"/>
                <a:cs typeface="Pleasewritemeasong"/>
              </a:rPr>
              <a:t>Brown</a:t>
            </a:r>
            <a:r>
              <a:rPr lang="fr-FR" sz="1050" dirty="0">
                <a:latin typeface="Pleasewritemeasong"/>
                <a:cs typeface="Pleasewritemeasong"/>
              </a:rPr>
              <a:t>, D., Pryzwansky, W. B., &amp; Schulte, A. C. (2011). </a:t>
            </a:r>
            <a:r>
              <a:rPr lang="fr-FR" sz="1050" i="1" dirty="0">
                <a:latin typeface="Pleasewritemeasong"/>
                <a:cs typeface="Pleasewritemeasong"/>
              </a:rPr>
              <a:t>Psychological consultation and collaboration: Introduction to theory and practice </a:t>
            </a:r>
            <a:r>
              <a:rPr lang="fr-FR" sz="1050" dirty="0">
                <a:latin typeface="Pleasewritemeasong"/>
                <a:cs typeface="Pleasewritemeasong"/>
              </a:rPr>
              <a:t>(7</a:t>
            </a:r>
            <a:r>
              <a:rPr lang="fr-FR" sz="1050" baseline="30000" dirty="0">
                <a:latin typeface="Pleasewritemeasong"/>
                <a:cs typeface="Pleasewritemeasong"/>
              </a:rPr>
              <a:t>th</a:t>
            </a:r>
            <a:r>
              <a:rPr lang="fr-FR" sz="1050" dirty="0">
                <a:latin typeface="Pleasewritemeasong"/>
                <a:cs typeface="Pleasewritemeasong"/>
              </a:rPr>
              <a:t> ed.). Boston, MA: Pearson. Merrill Counseling</a:t>
            </a:r>
            <a:r>
              <a:rPr lang="fr-FR" sz="1050" dirty="0" smtClean="0">
                <a:latin typeface="Pleasewritemeasong"/>
                <a:cs typeface="Pleasewritemeasong"/>
              </a:rPr>
              <a:t>.</a:t>
            </a:r>
            <a:endParaRPr lang="fr-CA" sz="1050" dirty="0">
              <a:latin typeface="Pleasewritemeasong"/>
              <a:cs typeface="Pleasewritemeasong"/>
            </a:endParaRPr>
          </a:p>
          <a:p>
            <a:pPr marL="355600" indent="-355600">
              <a:lnSpc>
                <a:spcPct val="120000"/>
              </a:lnSpc>
              <a:spcBef>
                <a:spcPts val="0"/>
              </a:spcBef>
              <a:buNone/>
            </a:pPr>
            <a:r>
              <a:rPr lang="fr-FR" sz="1050" dirty="0">
                <a:latin typeface="Pleasewritemeasong"/>
                <a:cs typeface="Pleasewritemeasong"/>
              </a:rPr>
              <a:t>Cerit, Y. (2013). Relationship between teachers' self-efficacy beliefs and their willingness to implement curriculum reform. </a:t>
            </a:r>
            <a:r>
              <a:rPr lang="fr-FR" sz="1050" i="1" dirty="0">
                <a:latin typeface="Pleasewritemeasong"/>
                <a:cs typeface="Pleasewritemeasong"/>
              </a:rPr>
              <a:t>International Journal of Educational Reform, 22</a:t>
            </a:r>
            <a:r>
              <a:rPr lang="fr-FR" sz="1050" dirty="0">
                <a:latin typeface="Pleasewritemeasong"/>
                <a:cs typeface="Pleasewritemeasong"/>
              </a:rPr>
              <a:t>(3), 252-270. </a:t>
            </a:r>
            <a:endParaRPr lang="fr-FR" sz="1050" dirty="0" smtClean="0">
              <a:latin typeface="Pleasewritemeasong"/>
              <a:cs typeface="Pleasewritemeasong"/>
            </a:endParaRPr>
          </a:p>
          <a:p>
            <a:pPr marL="355600" indent="-355600">
              <a:lnSpc>
                <a:spcPct val="120000"/>
              </a:lnSpc>
              <a:spcBef>
                <a:spcPts val="0"/>
              </a:spcBef>
              <a:buNone/>
            </a:pPr>
            <a:r>
              <a:rPr lang="fr-FR" sz="1050" dirty="0" smtClean="0">
                <a:latin typeface="Pleasewritemeasong"/>
                <a:cs typeface="Pleasewritemeasong"/>
              </a:rPr>
              <a:t>Comité d’orientation de la formation du personnel enseignant (COFPE). (2002). Offrir la profession en héritage. Québec: Gouvernement du Québec.</a:t>
            </a:r>
          </a:p>
          <a:p>
            <a:pPr marL="355600" indent="-355600">
              <a:lnSpc>
                <a:spcPct val="120000"/>
              </a:lnSpc>
              <a:spcBef>
                <a:spcPts val="0"/>
              </a:spcBef>
              <a:buNone/>
            </a:pPr>
            <a:r>
              <a:rPr lang="fr-FR" sz="1050" dirty="0" smtClean="0">
                <a:latin typeface="Pleasewritemeasong"/>
                <a:cs typeface="Pleasewritemeasong"/>
              </a:rPr>
              <a:t>Corcoran, T.B. (1995). </a:t>
            </a:r>
            <a:r>
              <a:rPr lang="fr-FR" sz="1050" i="1" dirty="0" smtClean="0">
                <a:latin typeface="Pleasewritemeasong"/>
                <a:cs typeface="Pleasewritemeasong"/>
              </a:rPr>
              <a:t>Helping teachers teach weel: Transforming professional develpment</a:t>
            </a:r>
            <a:r>
              <a:rPr lang="fr-FR" sz="1050" dirty="0" smtClean="0">
                <a:latin typeface="Pleasewritemeasong"/>
                <a:cs typeface="Pleasewritemeasong"/>
              </a:rPr>
              <a:t>. Rapport no ED388619. Rapport de recherche adressé au Carriage House at the Eagleton Institute of politics. Waschington, DC: Office of educational research ans improvement.</a:t>
            </a:r>
          </a:p>
          <a:p>
            <a:pPr marL="355600" indent="-355600">
              <a:lnSpc>
                <a:spcPct val="120000"/>
              </a:lnSpc>
              <a:spcBef>
                <a:spcPts val="0"/>
              </a:spcBef>
              <a:buNone/>
            </a:pPr>
            <a:r>
              <a:rPr lang="fr-FR" sz="1050" dirty="0" smtClean="0">
                <a:latin typeface="Pleasewritemeasong"/>
                <a:cs typeface="Pleasewritemeasong"/>
              </a:rPr>
              <a:t>Corcoran, T.B., Shields, P.M. &amp; Zuccker, A.A. (1998). </a:t>
            </a:r>
            <a:r>
              <a:rPr lang="fr-FR" sz="1050" i="1" dirty="0" smtClean="0">
                <a:latin typeface="Pleasewritemeasong"/>
                <a:cs typeface="Pleasewritemeasong"/>
              </a:rPr>
              <a:t>Evaluation of NSF’ Statewide systemic initiatives (SSI) program: The SSIs and professional development for teachers.</a:t>
            </a:r>
            <a:r>
              <a:rPr lang="fr-FR" sz="1050" dirty="0" smtClean="0">
                <a:latin typeface="Pleasewritemeasong"/>
                <a:cs typeface="Pleasewritemeasong"/>
              </a:rPr>
              <a:t> Menlo Park, CA: SRI International.</a:t>
            </a:r>
          </a:p>
          <a:p>
            <a:pPr marL="355600" indent="-355600">
              <a:lnSpc>
                <a:spcPct val="120000"/>
              </a:lnSpc>
              <a:spcBef>
                <a:spcPts val="0"/>
              </a:spcBef>
              <a:buNone/>
            </a:pPr>
            <a:r>
              <a:rPr lang="fr-CA" sz="1050" dirty="0">
                <a:latin typeface="Pleasewritemeasong"/>
                <a:cs typeface="Pleasewritemeasong"/>
              </a:rPr>
              <a:t>Gaudreau, N. &amp; Nadeau, M.F. (2015). Enseigner </a:t>
            </a:r>
            <a:r>
              <a:rPr lang="fr-CA" sz="1050" dirty="0" smtClean="0">
                <a:latin typeface="Pleasewritemeasong"/>
                <a:cs typeface="Pleasewritemeasong"/>
              </a:rPr>
              <a:t>aux élèves </a:t>
            </a:r>
            <a:r>
              <a:rPr lang="fr-CA" sz="1050" dirty="0">
                <a:latin typeface="Pleasewritemeasong"/>
                <a:cs typeface="Pleasewritemeasong"/>
              </a:rPr>
              <a:t>présentant des difficultés comportementales: dispositifs pour favoriser le développement des compétences des enseignants. Nouvelle revue de l’adaptation et de la scolarisation, 72(4), p. 37.</a:t>
            </a:r>
          </a:p>
          <a:p>
            <a:pPr marL="355600" indent="-355600">
              <a:lnSpc>
                <a:spcPct val="120000"/>
              </a:lnSpc>
              <a:spcBef>
                <a:spcPts val="0"/>
              </a:spcBef>
              <a:buNone/>
            </a:pPr>
            <a:r>
              <a:rPr lang="fr-FR" sz="1050" dirty="0" smtClean="0">
                <a:latin typeface="Pleasewritemeasong"/>
                <a:cs typeface="Pleasewritemeasong"/>
              </a:rPr>
              <a:t>Joyce, B. &amp; Showers, B. (2002). </a:t>
            </a:r>
            <a:r>
              <a:rPr lang="fr-FR" sz="1050" i="1" dirty="0" smtClean="0">
                <a:latin typeface="Pleasewritemeasong"/>
                <a:cs typeface="Pleasewritemeasong"/>
              </a:rPr>
              <a:t>Student acheviement throught staff development</a:t>
            </a:r>
            <a:r>
              <a:rPr lang="fr-FR" sz="1050" dirty="0" smtClean="0">
                <a:latin typeface="Pleasewritemeasong"/>
                <a:cs typeface="Pleasewritemeasong"/>
              </a:rPr>
              <a:t>. Alexandria: VA: Association for supervision and curriculum development. </a:t>
            </a:r>
          </a:p>
          <a:p>
            <a:pPr marL="355600" indent="-355600">
              <a:lnSpc>
                <a:spcPct val="120000"/>
              </a:lnSpc>
              <a:spcBef>
                <a:spcPts val="0"/>
              </a:spcBef>
              <a:buNone/>
            </a:pPr>
            <a:r>
              <a:rPr lang="fr-FR" sz="1050" dirty="0">
                <a:latin typeface="Pleasewritemeasong"/>
                <a:cs typeface="Pleasewritemeasong"/>
              </a:rPr>
              <a:t>Fritz, J.J., Miller-Heyl, J. Kreutzer, J.C. &amp; Macphee, D. (1995). Fostering personal teaching efficacy throught staff development and classroom activities. </a:t>
            </a:r>
            <a:r>
              <a:rPr lang="fr-FR" sz="1050" i="1" dirty="0">
                <a:latin typeface="Pleasewritemeasong"/>
                <a:cs typeface="Pleasewritemeasong"/>
              </a:rPr>
              <a:t>The Journal of Educational research, 88</a:t>
            </a:r>
            <a:r>
              <a:rPr lang="fr-FR" sz="1050" dirty="0">
                <a:latin typeface="Pleasewritemeasong"/>
                <a:cs typeface="Pleasewritemeasong"/>
              </a:rPr>
              <a:t>(4), 200-208</a:t>
            </a:r>
            <a:r>
              <a:rPr lang="fr-FR" sz="1050" dirty="0" smtClean="0">
                <a:latin typeface="Pleasewritemeasong"/>
                <a:cs typeface="Pleasewritemeasong"/>
              </a:rPr>
              <a:t>.</a:t>
            </a:r>
          </a:p>
          <a:p>
            <a:pPr marL="355600" indent="-355600">
              <a:lnSpc>
                <a:spcPct val="120000"/>
              </a:lnSpc>
              <a:spcBef>
                <a:spcPts val="0"/>
              </a:spcBef>
              <a:buNone/>
            </a:pPr>
            <a:r>
              <a:rPr lang="fr-CA" sz="1050" dirty="0">
                <a:latin typeface="Pleasewritemeasong"/>
                <a:cs typeface="Pleasewritemeasong"/>
              </a:rPr>
              <a:t>Massé, L., Couture, C., Levesque, V., &amp; Bégin, J. Y. (2013). Impact of a school consulting programme aimed at helping teachers integrate students with behavioural difficulties into secondary school: Actors’ points of view. </a:t>
            </a:r>
            <a:r>
              <a:rPr lang="fr-CA" sz="1050" i="1" dirty="0">
                <a:latin typeface="Pleasewritemeasong"/>
                <a:cs typeface="Pleasewritemeasong"/>
              </a:rPr>
              <a:t>Emotional and Behavioural Difficulties, 18</a:t>
            </a:r>
            <a:r>
              <a:rPr lang="fr-CA" sz="1050" dirty="0">
                <a:latin typeface="Pleasewritemeasong"/>
                <a:cs typeface="Pleasewritemeasong"/>
              </a:rPr>
              <a:t>(3), 327-343. doi: DOI:10.1080/</a:t>
            </a:r>
            <a:r>
              <a:rPr lang="fr-CA" sz="1050" dirty="0" smtClean="0">
                <a:latin typeface="Pleasewritemeasong"/>
                <a:cs typeface="Pleasewritemeasong"/>
              </a:rPr>
              <a:t>13632752.2013.775719</a:t>
            </a:r>
          </a:p>
          <a:p>
            <a:pPr marL="355600" indent="-355600">
              <a:spcBef>
                <a:spcPts val="0"/>
              </a:spcBef>
              <a:buNone/>
            </a:pPr>
            <a:r>
              <a:rPr lang="fr-FR" sz="1050" dirty="0">
                <a:latin typeface="Pleasewritemeasong"/>
                <a:cs typeface="Pleasewritemeasong"/>
              </a:rPr>
              <a:t>Reeves, D. (2009). </a:t>
            </a:r>
            <a:r>
              <a:rPr lang="fr-FR" sz="1050" i="1" dirty="0">
                <a:latin typeface="Pleasewritemeasong"/>
                <a:cs typeface="Pleasewritemeasong"/>
              </a:rPr>
              <a:t>Leading Change in Your School – How to Conquer Myths, Build Commitment, and Get Results</a:t>
            </a:r>
            <a:r>
              <a:rPr lang="fr-FR" sz="1050" dirty="0">
                <a:latin typeface="Pleasewritemeasong"/>
                <a:cs typeface="Pleasewritemeasong"/>
              </a:rPr>
              <a:t>. Alexandria, VA: ASPD.</a:t>
            </a:r>
          </a:p>
          <a:p>
            <a:pPr marL="355600" indent="-355600">
              <a:spcBef>
                <a:spcPts val="0"/>
              </a:spcBef>
              <a:buNone/>
            </a:pPr>
            <a:r>
              <a:rPr lang="fr-FR" sz="1050" dirty="0">
                <a:latin typeface="Pleasewritemeasong"/>
                <a:cs typeface="Pleasewritemeasong"/>
              </a:rPr>
              <a:t>Reeves, D. B. (2010). </a:t>
            </a:r>
            <a:r>
              <a:rPr lang="fr-FR" sz="1050" i="1" dirty="0">
                <a:latin typeface="Pleasewritemeasong"/>
                <a:cs typeface="Pleasewritemeasong"/>
              </a:rPr>
              <a:t>Transforming Professional Development into Student results</a:t>
            </a:r>
            <a:r>
              <a:rPr lang="fr-FR" sz="1050" dirty="0">
                <a:latin typeface="Pleasewritemeasong"/>
                <a:cs typeface="Pleasewritemeasong"/>
              </a:rPr>
              <a:t>. Alexandria, VA: ASCD.</a:t>
            </a:r>
          </a:p>
          <a:p>
            <a:pPr marL="355600" indent="-355600">
              <a:spcBef>
                <a:spcPts val="0"/>
              </a:spcBef>
              <a:buNone/>
            </a:pPr>
            <a:r>
              <a:rPr lang="fr-FR" sz="1050" dirty="0">
                <a:latin typeface="Pleasewritemeasong"/>
                <a:cs typeface="Pleasewritemeasong"/>
              </a:rPr>
              <a:t>State, T., Kern, L., Starosta, K., &amp; Mukherjee, A. (2011). Elementary pre-service teacher preparation in the area of social, emotional, and behavioral problems. </a:t>
            </a:r>
            <a:r>
              <a:rPr lang="fr-FR" sz="1050" i="1" dirty="0">
                <a:latin typeface="Pleasewritemeasong"/>
                <a:cs typeface="Pleasewritemeasong"/>
              </a:rPr>
              <a:t>School Mental Health, 3</a:t>
            </a:r>
            <a:r>
              <a:rPr lang="fr-FR" sz="1050" dirty="0">
                <a:latin typeface="Pleasewritemeasong"/>
                <a:cs typeface="Pleasewritemeasong"/>
              </a:rPr>
              <a:t>(1), 13-23. </a:t>
            </a:r>
          </a:p>
          <a:p>
            <a:pPr marL="355600" indent="-355600">
              <a:spcBef>
                <a:spcPts val="0"/>
              </a:spcBef>
              <a:buNone/>
            </a:pPr>
            <a:r>
              <a:rPr lang="fr-FR" sz="1050" dirty="0">
                <a:latin typeface="Pleasewritemeasong"/>
                <a:cs typeface="Pleasewritemeasong"/>
              </a:rPr>
              <a:t>Stein, M.K. &amp; Wang, M.C. (1988). Teacher development and school improvment: The process of teacher change. </a:t>
            </a:r>
            <a:r>
              <a:rPr lang="fr-FR" sz="1050" i="1" dirty="0">
                <a:latin typeface="Pleasewritemeasong"/>
                <a:cs typeface="Pleasewritemeasong"/>
              </a:rPr>
              <a:t>Teaching and teacher education, 4</a:t>
            </a:r>
            <a:r>
              <a:rPr lang="fr-FR" sz="1050" dirty="0">
                <a:latin typeface="Pleasewritemeasong"/>
                <a:cs typeface="Pleasewritemeasong"/>
              </a:rPr>
              <a:t>(2), 171-187.</a:t>
            </a:r>
          </a:p>
          <a:p>
            <a:pPr marL="355600" indent="-355600">
              <a:spcBef>
                <a:spcPts val="0"/>
              </a:spcBef>
              <a:buNone/>
            </a:pPr>
            <a:r>
              <a:rPr lang="fr-FR" sz="1050" dirty="0">
                <a:latin typeface="Pleasewritemeasong"/>
                <a:cs typeface="Pleasewritemeasong"/>
              </a:rPr>
              <a:t>Wei, R.C., Darling-Hammond, L., Andree, A., Richardson, N. &amp; Orphanos, S. (2009). </a:t>
            </a:r>
            <a:r>
              <a:rPr lang="fr-FR" sz="1050" i="1" dirty="0">
                <a:latin typeface="Pleasewritemeasong"/>
                <a:cs typeface="Pleasewritemeasong"/>
              </a:rPr>
              <a:t>Professional learning in the learning profession: A status report on teacher development in the United States and abroad</a:t>
            </a:r>
            <a:r>
              <a:rPr lang="fr-FR" sz="1050" dirty="0">
                <a:latin typeface="Pleasewritemeasong"/>
                <a:cs typeface="Pleasewritemeasong"/>
              </a:rPr>
              <a:t>. Dallas, TX: National staff development council.</a:t>
            </a:r>
            <a:endParaRPr lang="fr-CA" sz="1050" dirty="0">
              <a:latin typeface="Pleasewritemeasong"/>
              <a:cs typeface="Pleasewritemeasong"/>
            </a:endParaRPr>
          </a:p>
          <a:p>
            <a:pPr marL="0" indent="0">
              <a:lnSpc>
                <a:spcPct val="120000"/>
              </a:lnSpc>
              <a:spcBef>
                <a:spcPts val="0"/>
              </a:spcBef>
              <a:buNone/>
            </a:pPr>
            <a:endParaRPr lang="fr-CA" sz="1100" dirty="0">
              <a:latin typeface="Pleasewritemeasong"/>
              <a:cs typeface="Pleasewritemeasong"/>
            </a:endParaRPr>
          </a:p>
          <a:p>
            <a:pPr marL="0" indent="0">
              <a:lnSpc>
                <a:spcPct val="120000"/>
              </a:lnSpc>
              <a:spcBef>
                <a:spcPts val="0"/>
              </a:spcBef>
              <a:buNone/>
            </a:pPr>
            <a:endParaRPr lang="fr-FR" sz="1100" dirty="0">
              <a:latin typeface="Pleasewritemeasong"/>
              <a:cs typeface="Pleasewritemeasong"/>
            </a:endParaRPr>
          </a:p>
          <a:p>
            <a:pPr marL="0" indent="0">
              <a:lnSpc>
                <a:spcPct val="120000"/>
              </a:lnSpc>
              <a:spcBef>
                <a:spcPts val="0"/>
              </a:spcBef>
              <a:buNone/>
            </a:pPr>
            <a:endParaRPr lang="fr-CA" sz="1100" dirty="0">
              <a:latin typeface="Pleasewritemeasong"/>
              <a:cs typeface="Pleasewritemeasong"/>
            </a:endParaRPr>
          </a:p>
        </p:txBody>
      </p:sp>
    </p:spTree>
    <p:extLst>
      <p:ext uri="{BB962C8B-B14F-4D97-AF65-F5344CB8AC3E}">
        <p14:creationId xmlns:p14="http://schemas.microsoft.com/office/powerpoint/2010/main" val="252757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2210" y="745286"/>
            <a:ext cx="5304589" cy="892343"/>
          </a:xfrm>
        </p:spPr>
        <p:txBody>
          <a:bodyPr>
            <a:normAutofit/>
          </a:bodyPr>
          <a:lstStyle/>
          <a:p>
            <a:r>
              <a:rPr lang="fr-FR" sz="3600" dirty="0" smtClean="0">
                <a:latin typeface="Trebuchet MS" panose="020B0603020202020204" pitchFamily="34" charset="0"/>
              </a:rPr>
              <a:t>Plan de la présentation</a:t>
            </a:r>
            <a:endParaRPr lang="fr-FR" sz="3600" dirty="0">
              <a:latin typeface="Trebuchet MS" panose="020B0603020202020204" pitchFamily="34" charset="0"/>
            </a:endParaRPr>
          </a:p>
        </p:txBody>
      </p:sp>
      <p:sp>
        <p:nvSpPr>
          <p:cNvPr id="4" name="Espace réservé de la date 3"/>
          <p:cNvSpPr>
            <a:spLocks noGrp="1"/>
          </p:cNvSpPr>
          <p:nvPr>
            <p:ph type="dt" sz="half" idx="10"/>
          </p:nvPr>
        </p:nvSpPr>
        <p:spPr/>
        <p:txBody>
          <a:bodyPr/>
          <a:lstStyle/>
          <a:p>
            <a:r>
              <a:rPr lang="fr-CA" dirty="0" smtClean="0"/>
              <a:t>12-07-16</a:t>
            </a:r>
            <a:endParaRPr lang="fr-FR" dirty="0"/>
          </a:p>
        </p:txBody>
      </p:sp>
      <p:sp>
        <p:nvSpPr>
          <p:cNvPr id="5" name="Espace réservé du pied de page 4"/>
          <p:cNvSpPr>
            <a:spLocks noGrp="1"/>
          </p:cNvSpPr>
          <p:nvPr>
            <p:ph type="ftr" sz="quarter" idx="11"/>
          </p:nvPr>
        </p:nvSpPr>
        <p:spPr/>
        <p:txBody>
          <a:bodyPr/>
          <a:lstStyle/>
          <a:p>
            <a:r>
              <a:rPr lang="fr-FR" dirty="0" smtClean="0"/>
              <a:t>Tous droits réservés à la Commission scolaire de la Capitale.</a:t>
            </a:r>
            <a:endParaRPr lang="fr-FR" dirty="0"/>
          </a:p>
        </p:txBody>
      </p:sp>
      <p:sp>
        <p:nvSpPr>
          <p:cNvPr id="6" name="Espace réservé du numéro de diapositive 5"/>
          <p:cNvSpPr>
            <a:spLocks noGrp="1"/>
          </p:cNvSpPr>
          <p:nvPr>
            <p:ph type="sldNum" sz="quarter" idx="12"/>
          </p:nvPr>
        </p:nvSpPr>
        <p:spPr/>
        <p:txBody>
          <a:bodyPr/>
          <a:lstStyle/>
          <a:p>
            <a:fld id="{60EC5EAD-3B06-1B46-8F18-E3467C56C3C3}" type="slidenum">
              <a:rPr lang="fr-FR" smtClean="0"/>
              <a:t>3</a:t>
            </a:fld>
            <a:endParaRPr lang="fr-FR" dirty="0"/>
          </a:p>
        </p:txBody>
      </p:sp>
      <p:sp>
        <p:nvSpPr>
          <p:cNvPr id="9" name="Espace réservé du contenu 4"/>
          <p:cNvSpPr>
            <a:spLocks noGrp="1"/>
          </p:cNvSpPr>
          <p:nvPr>
            <p:ph idx="1"/>
          </p:nvPr>
        </p:nvSpPr>
        <p:spPr>
          <a:xfrm>
            <a:off x="3382210" y="1722474"/>
            <a:ext cx="5304589" cy="4922875"/>
          </a:xfrm>
        </p:spPr>
        <p:txBody>
          <a:bodyPr>
            <a:normAutofit fontScale="85000" lnSpcReduction="20000"/>
          </a:bodyPr>
          <a:lstStyle/>
          <a:p>
            <a:r>
              <a:rPr lang="fr-CA" sz="2600" dirty="0" smtClean="0">
                <a:latin typeface="Pleasewritemeasong"/>
                <a:ea typeface="Batang" panose="02030600000101010101" pitchFamily="18" charset="-127"/>
              </a:rPr>
              <a:t>Contexte</a:t>
            </a:r>
          </a:p>
          <a:p>
            <a:r>
              <a:rPr lang="fr-CA" sz="2600" dirty="0" smtClean="0">
                <a:latin typeface="Pleasewritemeasong"/>
                <a:ea typeface="Batang" panose="02030600000101010101" pitchFamily="18" charset="-127"/>
              </a:rPr>
              <a:t>Présenter différentes mesures - développement </a:t>
            </a:r>
            <a:r>
              <a:rPr lang="fr-CA" sz="2600" dirty="0">
                <a:latin typeface="Pleasewritemeasong"/>
                <a:ea typeface="Batang" panose="02030600000101010101" pitchFamily="18" charset="-127"/>
              </a:rPr>
              <a:t>professionnel continu des </a:t>
            </a:r>
            <a:r>
              <a:rPr lang="fr-CA" sz="2600" dirty="0" smtClean="0">
                <a:latin typeface="Pleasewritemeasong"/>
                <a:ea typeface="Batang" panose="02030600000101010101" pitchFamily="18" charset="-127"/>
              </a:rPr>
              <a:t>enseignants</a:t>
            </a:r>
          </a:p>
          <a:p>
            <a:r>
              <a:rPr lang="fr-CA" sz="2600" dirty="0" smtClean="0">
                <a:latin typeface="Pleasewritemeasong"/>
                <a:ea typeface="Batang" panose="02030600000101010101" pitchFamily="18" charset="-127"/>
                <a:cs typeface="Pleasewritemeasong"/>
              </a:rPr>
              <a:t>Illustrer à l’aide d’exemples </a:t>
            </a:r>
            <a:r>
              <a:rPr lang="fr-CA" sz="2600" dirty="0">
                <a:latin typeface="Pleasewritemeasong"/>
                <a:ea typeface="Batang" panose="02030600000101010101" pitchFamily="18" charset="-127"/>
                <a:cs typeface="Pleasewritemeasong"/>
              </a:rPr>
              <a:t>concrets - soutien des enseignants dans la gestion de la diversité en </a:t>
            </a:r>
            <a:r>
              <a:rPr lang="fr-CA" sz="2600" dirty="0" smtClean="0">
                <a:latin typeface="Pleasewritemeasong"/>
                <a:ea typeface="Batang" panose="02030600000101010101" pitchFamily="18" charset="-127"/>
                <a:cs typeface="Pleasewritemeasong"/>
              </a:rPr>
              <a:t>classe et en atelier</a:t>
            </a:r>
            <a:endParaRPr lang="fr-CA" sz="2600" dirty="0">
              <a:latin typeface="Pleasewritemeasong"/>
              <a:ea typeface="Batang" panose="02030600000101010101" pitchFamily="18" charset="-127"/>
              <a:cs typeface="Pleasewritemeasong"/>
            </a:endParaRPr>
          </a:p>
          <a:p>
            <a:r>
              <a:rPr lang="fr-CA" sz="2600" dirty="0">
                <a:latin typeface="Pleasewritemeasong"/>
                <a:ea typeface="Batang" panose="02030600000101010101" pitchFamily="18" charset="-127"/>
                <a:cs typeface="Pleasewritemeasong"/>
              </a:rPr>
              <a:t>Pistes de réflexion et d’actions susceptibles de guider les administrateurs dans l’élaboration et la mise en œuvre de plans de formation et d’accompagnement du personnel enseignant en formation professionnelle.</a:t>
            </a:r>
          </a:p>
          <a:p>
            <a:r>
              <a:rPr lang="fr-CA" sz="2600" dirty="0">
                <a:latin typeface="Pleasewritemeasong"/>
                <a:ea typeface="Batang" panose="02030600000101010101" pitchFamily="18" charset="-127"/>
                <a:cs typeface="Pleasewritemeasong"/>
              </a:rPr>
              <a:t>Pour faire un pas de plus</a:t>
            </a:r>
            <a:r>
              <a:rPr lang="is-IS" sz="2600" dirty="0">
                <a:latin typeface="Pleasewritemeasong"/>
                <a:ea typeface="Batang" panose="02030600000101010101" pitchFamily="18" charset="-127"/>
                <a:cs typeface="Pleasewritemeasong"/>
              </a:rPr>
              <a:t>...</a:t>
            </a:r>
            <a:endParaRPr lang="fr-CA" sz="2600" dirty="0">
              <a:latin typeface="Pleasewritemeasong"/>
              <a:ea typeface="Batang" panose="02030600000101010101" pitchFamily="18" charset="-127"/>
              <a:cs typeface="Pleasewritemeasong"/>
            </a:endParaRPr>
          </a:p>
          <a:p>
            <a:endParaRPr lang="fr-CA" sz="28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785025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35706" y="899083"/>
            <a:ext cx="5287592" cy="639020"/>
          </a:xfrm>
        </p:spPr>
        <p:txBody>
          <a:bodyPr>
            <a:noAutofit/>
          </a:bodyPr>
          <a:lstStyle/>
          <a:p>
            <a:r>
              <a:rPr lang="fr-CA" sz="4000" b="1" dirty="0" smtClean="0">
                <a:latin typeface="Trebuchet MS" panose="020B0603020202020204" pitchFamily="34" charset="0"/>
                <a:ea typeface="Please write me a song" panose="02000603000000000000" pitchFamily="2" charset="0"/>
              </a:rPr>
              <a:t>Contexte</a:t>
            </a:r>
            <a:endParaRPr lang="fr-CA" sz="4000" dirty="0">
              <a:solidFill>
                <a:schemeClr val="bg1"/>
              </a:solidFill>
              <a:latin typeface="Trebuchet MS" panose="020B0603020202020204" pitchFamily="34" charset="0"/>
              <a:ea typeface="Please write me a song" panose="02000603000000000000" pitchFamily="2"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122225"/>
            <a:ext cx="9144000" cy="2110154"/>
          </a:xfrm>
          <a:prstGeom prst="rect">
            <a:avLst/>
          </a:prstGeom>
        </p:spPr>
      </p:pic>
      <p:sp>
        <p:nvSpPr>
          <p:cNvPr id="6" name="Espace réservé du contenu 2"/>
          <p:cNvSpPr txBox="1">
            <a:spLocks/>
          </p:cNvSpPr>
          <p:nvPr/>
        </p:nvSpPr>
        <p:spPr>
          <a:xfrm>
            <a:off x="638925" y="1538103"/>
            <a:ext cx="7866150" cy="509228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Wingdings" panose="05000000000000000000" pitchFamily="2" charset="2"/>
              <a:buChar char="§"/>
            </a:pPr>
            <a:r>
              <a:rPr lang="fr-CA" sz="2800" dirty="0" smtClean="0">
                <a:latin typeface="Trebuchet MS" panose="020B0603020202020204" pitchFamily="34" charset="0"/>
                <a:ea typeface="Batang" panose="02030600000101010101" pitchFamily="18" charset="-127"/>
              </a:rPr>
              <a:t>Le monde actuel de la FP:</a:t>
            </a:r>
          </a:p>
          <a:p>
            <a:pPr lvl="1">
              <a:buFont typeface="Wingdings" panose="05000000000000000000" pitchFamily="2" charset="2"/>
              <a:buChar char="§"/>
            </a:pPr>
            <a:r>
              <a:rPr lang="fr-CA" sz="2400" dirty="0" smtClean="0">
                <a:latin typeface="Trebuchet MS" panose="020B0603020202020204" pitchFamily="34" charset="0"/>
                <a:ea typeface="Batang" panose="02030600000101010101" pitchFamily="18" charset="-127"/>
              </a:rPr>
              <a:t>Formation initiale obligatoire (Bacc. de 4 ans)</a:t>
            </a:r>
          </a:p>
          <a:p>
            <a:pPr lvl="1">
              <a:buFont typeface="Wingdings" panose="05000000000000000000" pitchFamily="2" charset="2"/>
              <a:buChar char="§"/>
            </a:pPr>
            <a:r>
              <a:rPr lang="fr-CA" sz="2400" dirty="0" smtClean="0">
                <a:latin typeface="Trebuchet MS" panose="020B0603020202020204" pitchFamily="34" charset="0"/>
                <a:ea typeface="Batang" panose="02030600000101010101" pitchFamily="18" charset="-127"/>
              </a:rPr>
              <a:t>Transition abrupte entre l’exercice d’un métier et son enseignement</a:t>
            </a:r>
          </a:p>
          <a:p>
            <a:pPr lvl="1">
              <a:buFont typeface="Wingdings" panose="05000000000000000000" pitchFamily="2" charset="2"/>
              <a:buChar char="§"/>
            </a:pPr>
            <a:r>
              <a:rPr lang="fr-CA" sz="2400" dirty="0" smtClean="0">
                <a:latin typeface="Trebuchet MS" panose="020B0603020202020204" pitchFamily="34" charset="0"/>
                <a:ea typeface="Batang" panose="02030600000101010101" pitchFamily="18" charset="-127"/>
              </a:rPr>
              <a:t>Précarité d’emploi</a:t>
            </a:r>
          </a:p>
          <a:p>
            <a:pPr lvl="1">
              <a:buFont typeface="Wingdings" panose="05000000000000000000" pitchFamily="2" charset="2"/>
              <a:buChar char="§"/>
            </a:pPr>
            <a:r>
              <a:rPr lang="fr-CA" sz="2400" dirty="0" smtClean="0">
                <a:latin typeface="Trebuchet MS" panose="020B0603020202020204" pitchFamily="34" charset="0"/>
                <a:ea typeface="Batang" panose="02030600000101010101" pitchFamily="18" charset="-127"/>
              </a:rPr>
              <a:t>Augmentation de la clientèle d’élèves ayant des besoins particuliers (ÉBP)</a:t>
            </a:r>
          </a:p>
          <a:p>
            <a:pPr lvl="2">
              <a:buFont typeface="Wingdings" panose="05000000000000000000" pitchFamily="2" charset="2"/>
              <a:buChar char="§"/>
            </a:pPr>
            <a:r>
              <a:rPr lang="fr-CA" sz="2400" dirty="0" smtClean="0">
                <a:latin typeface="Trebuchet MS" panose="020B0603020202020204" pitchFamily="34" charset="0"/>
                <a:ea typeface="Batang" panose="02030600000101010101" pitchFamily="18" charset="-127"/>
              </a:rPr>
              <a:t>Peu de services professionnels en soutien aux enseignants à cet effet</a:t>
            </a:r>
          </a:p>
          <a:p>
            <a:pPr lvl="1">
              <a:buFont typeface="Courier New" panose="02070309020205020404" pitchFamily="49" charset="0"/>
              <a:buChar char="o"/>
            </a:pPr>
            <a:endParaRPr lang="fr-CA" sz="2400" dirty="0" smtClean="0"/>
          </a:p>
          <a:p>
            <a:pPr lvl="1">
              <a:buFont typeface="Courier New" panose="02070309020205020404" pitchFamily="49" charset="0"/>
              <a:buChar char="o"/>
            </a:pPr>
            <a:endParaRPr lang="fr-CA" sz="2400" dirty="0"/>
          </a:p>
        </p:txBody>
      </p:sp>
    </p:spTree>
    <p:extLst>
      <p:ext uri="{BB962C8B-B14F-4D97-AF65-F5344CB8AC3E}">
        <p14:creationId xmlns:p14="http://schemas.microsoft.com/office/powerpoint/2010/main" val="2562924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6076" y="1046076"/>
            <a:ext cx="7070724" cy="892343"/>
          </a:xfrm>
        </p:spPr>
        <p:txBody>
          <a:bodyPr>
            <a:normAutofit/>
          </a:bodyPr>
          <a:lstStyle/>
          <a:p>
            <a:r>
              <a:rPr lang="fr-CA" sz="4000" b="1" dirty="0" smtClean="0">
                <a:latin typeface="Trebuchet MS" panose="020B0603020202020204" pitchFamily="34" charset="0"/>
                <a:ea typeface="Please write me a song" panose="02000603000000000000" pitchFamily="2" charset="0"/>
              </a:rPr>
              <a:t>L’effet enseignant</a:t>
            </a:r>
            <a:endParaRPr lang="fr-CA" sz="4000" b="1" dirty="0">
              <a:latin typeface="Trebuchet MS" panose="020B0603020202020204" pitchFamily="34" charset="0"/>
              <a:ea typeface="Please write me a song" panose="02000603000000000000" pitchFamily="2" charset="0"/>
            </a:endParaRPr>
          </a:p>
        </p:txBody>
      </p:sp>
      <p:pic>
        <p:nvPicPr>
          <p:cNvPr id="4" name="Espace réservé du contenu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462954" y="1938419"/>
            <a:ext cx="5731929" cy="4516334"/>
          </a:xfrm>
        </p:spPr>
      </p:pic>
    </p:spTree>
    <p:extLst>
      <p:ext uri="{BB962C8B-B14F-4D97-AF65-F5344CB8AC3E}">
        <p14:creationId xmlns:p14="http://schemas.microsoft.com/office/powerpoint/2010/main" val="1302758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516" y="673769"/>
            <a:ext cx="8109284" cy="1395663"/>
          </a:xfrm>
        </p:spPr>
        <p:txBody>
          <a:bodyPr>
            <a:noAutofit/>
          </a:bodyPr>
          <a:lstStyle/>
          <a:p>
            <a:pPr>
              <a:lnSpc>
                <a:spcPct val="100000"/>
              </a:lnSpc>
              <a:spcAft>
                <a:spcPts val="600"/>
              </a:spcAft>
            </a:pPr>
            <a:r>
              <a:rPr lang="fr-CA" sz="4000" b="1" dirty="0" smtClean="0">
                <a:latin typeface="Trebuchet MS" panose="020B0603020202020204" pitchFamily="34" charset="0"/>
                <a:ea typeface="Please write me a song" panose="02000603000000000000" pitchFamily="2" charset="0"/>
              </a:rPr>
              <a:t>Développement professionnel;</a:t>
            </a:r>
            <a:br>
              <a:rPr lang="fr-CA" sz="4000" b="1" dirty="0" smtClean="0">
                <a:latin typeface="Trebuchet MS" panose="020B0603020202020204" pitchFamily="34" charset="0"/>
                <a:ea typeface="Please write me a song" panose="02000603000000000000" pitchFamily="2" charset="0"/>
              </a:rPr>
            </a:br>
            <a:r>
              <a:rPr lang="fr-CA" sz="4000" b="1" dirty="0" smtClean="0">
                <a:latin typeface="Trebuchet MS" panose="020B0603020202020204" pitchFamily="34" charset="0"/>
                <a:ea typeface="Please write me a song" panose="02000603000000000000" pitchFamily="2" charset="0"/>
              </a:rPr>
              <a:t>facteurs d’efficacité</a:t>
            </a:r>
            <a:endParaRPr lang="fr-CA" sz="4000" b="1" dirty="0">
              <a:latin typeface="Trebuchet MS" panose="020B0603020202020204" pitchFamily="34" charset="0"/>
              <a:ea typeface="Please write me a song" panose="02000603000000000000" pitchFamily="2" charset="0"/>
            </a:endParaRPr>
          </a:p>
        </p:txBody>
      </p:sp>
      <p:sp>
        <p:nvSpPr>
          <p:cNvPr id="3" name="Espace réservé du contenu 2"/>
          <p:cNvSpPr>
            <a:spLocks noGrp="1"/>
          </p:cNvSpPr>
          <p:nvPr>
            <p:ph idx="1"/>
          </p:nvPr>
        </p:nvSpPr>
        <p:spPr/>
        <p:txBody>
          <a:bodyPr>
            <a:normAutofit fontScale="85000" lnSpcReduction="10000"/>
          </a:bodyPr>
          <a:lstStyle/>
          <a:p>
            <a:pPr>
              <a:buFont typeface="Wingdings" panose="05000000000000000000" pitchFamily="2" charset="2"/>
              <a:buChar char="§"/>
            </a:pPr>
            <a:r>
              <a:rPr lang="fr-FR" sz="1900" dirty="0">
                <a:latin typeface="Pleasewritemeasong"/>
                <a:ea typeface="Batang" panose="02030600000101010101" pitchFamily="18" charset="-127"/>
                <a:cs typeface="Chams  Bold"/>
              </a:rPr>
              <a:t>Éléments clés </a:t>
            </a:r>
            <a:r>
              <a:rPr lang="fr-FR" sz="1900" dirty="0" smtClean="0">
                <a:latin typeface="Pleasewritemeasong"/>
                <a:ea typeface="Batang" panose="02030600000101010101" pitchFamily="18" charset="-127"/>
                <a:cs typeface="Chams  Bold"/>
              </a:rPr>
              <a:t> </a:t>
            </a:r>
            <a:r>
              <a:rPr lang="fr-FR" sz="1500" dirty="0" smtClean="0">
                <a:latin typeface="Pleasewritemeasong"/>
                <a:ea typeface="Batang" panose="02030600000101010101" pitchFamily="18" charset="-127"/>
                <a:cs typeface="Chams  Bold"/>
              </a:rPr>
              <a:t>(</a:t>
            </a:r>
            <a:r>
              <a:rPr lang="fr-FR" sz="1500" dirty="0">
                <a:latin typeface="Pleasewritemeasong"/>
                <a:ea typeface="Batang" panose="02030600000101010101" pitchFamily="18" charset="-127"/>
                <a:cs typeface="Chams  Bold"/>
              </a:rPr>
              <a:t>Reeves, 2010</a:t>
            </a:r>
            <a:r>
              <a:rPr lang="fr-FR" sz="1500" dirty="0" smtClean="0">
                <a:latin typeface="Pleasewritemeasong"/>
                <a:ea typeface="Batang" panose="02030600000101010101" pitchFamily="18" charset="-127"/>
                <a:cs typeface="Chams  Bold"/>
              </a:rPr>
              <a:t>)</a:t>
            </a:r>
            <a:r>
              <a:rPr lang="fr-FR" sz="1800" dirty="0" smtClean="0">
                <a:latin typeface="Pleasewritemeasong"/>
                <a:ea typeface="Batang" panose="02030600000101010101" pitchFamily="18" charset="-127"/>
                <a:cs typeface="Chams  Bold"/>
              </a:rPr>
              <a:t>:</a:t>
            </a:r>
            <a:endParaRPr lang="fr-FR" sz="1500" dirty="0">
              <a:latin typeface="Pleasewritemeasong"/>
              <a:ea typeface="Batang" panose="02030600000101010101" pitchFamily="18" charset="-127"/>
              <a:cs typeface="Chams  Bold"/>
            </a:endParaRPr>
          </a:p>
          <a:p>
            <a:pPr lvl="1">
              <a:buFont typeface="Wingdings" panose="05000000000000000000" pitchFamily="2" charset="2"/>
              <a:buChar char="§"/>
            </a:pPr>
            <a:r>
              <a:rPr lang="fr-FR" sz="1900" dirty="0">
                <a:latin typeface="Pleasewritemeasong"/>
                <a:ea typeface="Batang" panose="02030600000101010101" pitchFamily="18" charset="-127"/>
                <a:cs typeface="Chams  Bold"/>
              </a:rPr>
              <a:t>Favorise l’apprentissage des élèves</a:t>
            </a:r>
          </a:p>
          <a:p>
            <a:pPr lvl="1">
              <a:buFont typeface="Wingdings" panose="05000000000000000000" pitchFamily="2" charset="2"/>
              <a:buChar char="§"/>
            </a:pPr>
            <a:r>
              <a:rPr lang="fr-FR" sz="1900" dirty="0">
                <a:latin typeface="Pleasewritemeasong"/>
                <a:ea typeface="Batang" panose="02030600000101010101" pitchFamily="18" charset="-127"/>
                <a:cs typeface="Chams  Bold"/>
              </a:rPr>
              <a:t>Permet d’évaluer les pratiques d’intervention et de mesurer leurs effets</a:t>
            </a:r>
          </a:p>
          <a:p>
            <a:pPr lvl="1">
              <a:buFont typeface="Wingdings" panose="05000000000000000000" pitchFamily="2" charset="2"/>
              <a:buChar char="§"/>
            </a:pPr>
            <a:r>
              <a:rPr lang="fr-FR" sz="1900" dirty="0">
                <a:latin typeface="Pleasewritemeasong"/>
                <a:ea typeface="Batang" panose="02030600000101010101" pitchFamily="18" charset="-127"/>
                <a:cs typeface="Chams  Bold"/>
              </a:rPr>
              <a:t>Porte sur le personnel éducatif et leurs pratiques plutôt que sur les </a:t>
            </a:r>
            <a:r>
              <a:rPr lang="fr-FR" sz="1900" dirty="0" smtClean="0">
                <a:latin typeface="Pleasewritemeasong"/>
                <a:ea typeface="Batang" panose="02030600000101010101" pitchFamily="18" charset="-127"/>
                <a:cs typeface="Chams  Bold"/>
              </a:rPr>
              <a:t>programmes</a:t>
            </a:r>
          </a:p>
          <a:p>
            <a:pPr lvl="1">
              <a:buFont typeface="Wingdings" panose="05000000000000000000" pitchFamily="2" charset="2"/>
              <a:buChar char="§"/>
            </a:pPr>
            <a:endParaRPr lang="fr-FR" sz="2000" dirty="0">
              <a:latin typeface="Pleasewritemeasong"/>
              <a:ea typeface="Batang" panose="02030600000101010101" pitchFamily="18" charset="-127"/>
              <a:cs typeface="Chams  Bold"/>
            </a:endParaRPr>
          </a:p>
          <a:p>
            <a:pPr lvl="1">
              <a:buFont typeface="Wingdings" panose="05000000000000000000" pitchFamily="2" charset="2"/>
              <a:buChar char="§"/>
            </a:pPr>
            <a:endParaRPr lang="fr-FR" sz="2000" dirty="0" smtClean="0">
              <a:latin typeface="Pleasewritemeasong"/>
              <a:ea typeface="Batang" panose="02030600000101010101" pitchFamily="18" charset="-127"/>
              <a:cs typeface="Chams  Bold"/>
            </a:endParaRPr>
          </a:p>
          <a:p>
            <a:pPr lvl="1">
              <a:buFont typeface="Wingdings" panose="05000000000000000000" pitchFamily="2" charset="2"/>
              <a:buChar char="§"/>
            </a:pPr>
            <a:endParaRPr lang="fr-FR" sz="2000" dirty="0">
              <a:latin typeface="Pleasewritemeasong"/>
              <a:ea typeface="Batang" panose="02030600000101010101" pitchFamily="18" charset="-127"/>
              <a:cs typeface="Chams  Bold"/>
            </a:endParaRPr>
          </a:p>
          <a:p>
            <a:pPr>
              <a:buFont typeface="Wingdings" panose="05000000000000000000" pitchFamily="2" charset="2"/>
              <a:buChar char="§"/>
            </a:pPr>
            <a:r>
              <a:rPr lang="fr-FR" sz="1800" dirty="0">
                <a:latin typeface="Pleasewritemeasong"/>
                <a:ea typeface="Batang" panose="02030600000101010101" pitchFamily="18" charset="-127"/>
                <a:cs typeface="Chams  Bold"/>
              </a:rPr>
              <a:t>Trois types de facteurs à considérer </a:t>
            </a:r>
            <a:r>
              <a:rPr lang="fr-FR" sz="1400" dirty="0">
                <a:solidFill>
                  <a:schemeClr val="tx1">
                    <a:lumMod val="50000"/>
                    <a:lumOff val="50000"/>
                  </a:schemeClr>
                </a:solidFill>
                <a:latin typeface="Pleasewritemeasong"/>
                <a:ea typeface="Batang" panose="02030600000101010101" pitchFamily="18" charset="-127"/>
                <a:cs typeface="Chams  Bold"/>
              </a:rPr>
              <a:t>(Bissonnette &amp; Richard, 2010</a:t>
            </a:r>
            <a:r>
              <a:rPr lang="fr-FR" sz="1400" dirty="0" smtClean="0">
                <a:solidFill>
                  <a:schemeClr val="tx1">
                    <a:lumMod val="50000"/>
                    <a:lumOff val="50000"/>
                  </a:schemeClr>
                </a:solidFill>
                <a:latin typeface="Pleasewritemeasong"/>
                <a:ea typeface="Batang" panose="02030600000101010101" pitchFamily="18" charset="-127"/>
                <a:cs typeface="Chams  Bold"/>
              </a:rPr>
              <a:t>)</a:t>
            </a:r>
            <a:r>
              <a:rPr lang="fr-FR" sz="1800" dirty="0" smtClean="0">
                <a:latin typeface="Pleasewritemeasong"/>
                <a:ea typeface="Batang" panose="02030600000101010101" pitchFamily="18" charset="-127"/>
                <a:cs typeface="Chams  Bold"/>
              </a:rPr>
              <a:t>:</a:t>
            </a:r>
            <a:endParaRPr lang="fr-FR" sz="1400" dirty="0">
              <a:latin typeface="Pleasewritemeasong"/>
              <a:ea typeface="Batang" panose="02030600000101010101" pitchFamily="18" charset="-127"/>
              <a:cs typeface="Chams  Bold"/>
            </a:endParaRPr>
          </a:p>
          <a:p>
            <a:pPr lvl="1">
              <a:buFont typeface="Wingdings" panose="05000000000000000000" pitchFamily="2" charset="2"/>
              <a:buChar char="§"/>
            </a:pPr>
            <a:r>
              <a:rPr lang="fr-FR" sz="1800" b="1" dirty="0">
                <a:latin typeface="Pleasewritemeasong"/>
                <a:ea typeface="Batang" panose="02030600000101010101" pitchFamily="18" charset="-127"/>
                <a:cs typeface="Chams  Bold"/>
              </a:rPr>
              <a:t>Personnels</a:t>
            </a:r>
            <a:r>
              <a:rPr lang="fr-FR" sz="1800" dirty="0">
                <a:latin typeface="Pleasewritemeasong"/>
                <a:ea typeface="Batang" panose="02030600000101010101" pitchFamily="18" charset="-127"/>
                <a:cs typeface="Chams  Bold"/>
              </a:rPr>
              <a:t> (attentes, satisfaction)</a:t>
            </a:r>
            <a:r>
              <a:rPr lang="fr-FR" sz="1800" dirty="0">
                <a:solidFill>
                  <a:srgbClr val="7F7F7F"/>
                </a:solidFill>
                <a:latin typeface="Pleasewritemeasong"/>
                <a:ea typeface="Batang" panose="02030600000101010101" pitchFamily="18" charset="-127"/>
                <a:cs typeface="Chams  Bold"/>
              </a:rPr>
              <a:t> </a:t>
            </a:r>
            <a:r>
              <a:rPr lang="fr-FR" sz="1400" dirty="0">
                <a:latin typeface="Pleasewritemeasong"/>
                <a:ea typeface="Batang" panose="02030600000101010101" pitchFamily="18" charset="-127"/>
                <a:cs typeface="Chams  Bold"/>
              </a:rPr>
              <a:t>(Fritz, Miller-Heyl, Kreutzer &amp; MacPhee, 1995)</a:t>
            </a:r>
          </a:p>
          <a:p>
            <a:pPr lvl="1">
              <a:buFont typeface="Wingdings" panose="05000000000000000000" pitchFamily="2" charset="2"/>
              <a:buChar char="§"/>
            </a:pPr>
            <a:r>
              <a:rPr lang="fr-FR" sz="1800" b="1" dirty="0">
                <a:latin typeface="Pleasewritemeasong"/>
                <a:ea typeface="Batang" panose="02030600000101010101" pitchFamily="18" charset="-127"/>
                <a:cs typeface="Chams  Bold"/>
              </a:rPr>
              <a:t>Professionnels</a:t>
            </a:r>
            <a:r>
              <a:rPr lang="fr-FR" sz="1800" dirty="0">
                <a:latin typeface="Pleasewritemeasong"/>
                <a:ea typeface="Batang" panose="02030600000101010101" pitchFamily="18" charset="-127"/>
                <a:cs typeface="Chams  Bold"/>
              </a:rPr>
              <a:t> (crédibilité, transférabilité) </a:t>
            </a:r>
            <a:r>
              <a:rPr lang="fr-FR" sz="1400" dirty="0">
                <a:solidFill>
                  <a:schemeClr val="tx1">
                    <a:lumMod val="50000"/>
                    <a:lumOff val="50000"/>
                  </a:schemeClr>
                </a:solidFill>
                <a:latin typeface="Pleasewritemeasong"/>
                <a:ea typeface="Batang" panose="02030600000101010101" pitchFamily="18" charset="-127"/>
                <a:cs typeface="Chams  Bold"/>
              </a:rPr>
              <a:t>(Le Fèvre, 2014)</a:t>
            </a:r>
          </a:p>
          <a:p>
            <a:pPr lvl="1">
              <a:buFont typeface="Wingdings" panose="05000000000000000000" pitchFamily="2" charset="2"/>
              <a:buChar char="§"/>
            </a:pPr>
            <a:r>
              <a:rPr lang="fr-FR" sz="1800" b="1" dirty="0">
                <a:latin typeface="Pleasewritemeasong"/>
                <a:ea typeface="Batang" panose="02030600000101010101" pitchFamily="18" charset="-127"/>
                <a:cs typeface="Chams  Bold"/>
              </a:rPr>
              <a:t>Relationnels</a:t>
            </a:r>
            <a:r>
              <a:rPr lang="fr-FR" sz="1800" dirty="0">
                <a:latin typeface="Pleasewritemeasong"/>
                <a:ea typeface="Batang" panose="02030600000101010101" pitchFamily="18" charset="-127"/>
                <a:cs typeface="Chams  Bold"/>
              </a:rPr>
              <a:t> (dynamisme et compétence du formateur </a:t>
            </a:r>
            <a:r>
              <a:rPr lang="fr-FR" sz="1400" dirty="0">
                <a:solidFill>
                  <a:schemeClr val="tx1">
                    <a:lumMod val="50000"/>
                    <a:lumOff val="50000"/>
                  </a:schemeClr>
                </a:solidFill>
                <a:latin typeface="Pleasewritemeasong"/>
                <a:ea typeface="Batang" panose="02030600000101010101" pitchFamily="18" charset="-127"/>
                <a:cs typeface="Chams  Bold"/>
              </a:rPr>
              <a:t>(Bissonnette &amp; Richard, 2010; Parent et al. </a:t>
            </a:r>
            <a:r>
              <a:rPr lang="fr-FR" sz="1400" dirty="0" smtClean="0">
                <a:solidFill>
                  <a:schemeClr val="tx1">
                    <a:lumMod val="50000"/>
                    <a:lumOff val="50000"/>
                  </a:schemeClr>
                </a:solidFill>
                <a:latin typeface="Pleasewritemeasong"/>
                <a:ea typeface="Batang" panose="02030600000101010101" pitchFamily="18" charset="-127"/>
                <a:cs typeface="Chams  Bold"/>
              </a:rPr>
              <a:t>1997)</a:t>
            </a:r>
            <a:r>
              <a:rPr lang="fr-FR" sz="1800" dirty="0" smtClean="0">
                <a:latin typeface="Pleasewritemeasong"/>
                <a:ea typeface="Batang" panose="02030600000101010101" pitchFamily="18" charset="-127"/>
                <a:cs typeface="Chams  Bold"/>
              </a:rPr>
              <a:t>; </a:t>
            </a:r>
            <a:r>
              <a:rPr lang="fr-CA" sz="1800" dirty="0" smtClean="0">
                <a:latin typeface="Pleasewritemeasong"/>
                <a:ea typeface="Batang" panose="02030600000101010101" pitchFamily="18" charset="-127"/>
                <a:cs typeface="Chams  Bold"/>
              </a:rPr>
              <a:t>mesures </a:t>
            </a:r>
            <a:r>
              <a:rPr lang="fr-CA" sz="1800" dirty="0">
                <a:latin typeface="Pleasewritemeasong"/>
                <a:ea typeface="Batang" panose="02030600000101010101" pitchFamily="18" charset="-127"/>
                <a:cs typeface="Chams  Bold"/>
              </a:rPr>
              <a:t>d’accompagnement </a:t>
            </a:r>
            <a:r>
              <a:rPr lang="fr-FR" sz="1400" dirty="0">
                <a:solidFill>
                  <a:schemeClr val="tx1">
                    <a:lumMod val="50000"/>
                    <a:lumOff val="50000"/>
                  </a:schemeClr>
                </a:solidFill>
                <a:latin typeface="Pleasewritemeasong"/>
                <a:ea typeface="Batang" panose="02030600000101010101" pitchFamily="18" charset="-127"/>
                <a:cs typeface="Chams  Bold"/>
              </a:rPr>
              <a:t>(Hoffman, Hutchinson, &amp; Reiss, </a:t>
            </a:r>
            <a:r>
              <a:rPr lang="fr-FR" sz="1400" dirty="0" smtClean="0">
                <a:solidFill>
                  <a:schemeClr val="tx1">
                    <a:lumMod val="50000"/>
                    <a:lumOff val="50000"/>
                  </a:schemeClr>
                </a:solidFill>
                <a:latin typeface="Pleasewritemeasong"/>
                <a:ea typeface="Batang" panose="02030600000101010101" pitchFamily="18" charset="-127"/>
                <a:cs typeface="Chams  Bold"/>
              </a:rPr>
              <a:t>2009, Jones </a:t>
            </a:r>
            <a:r>
              <a:rPr lang="fr-FR" sz="1400" dirty="0">
                <a:solidFill>
                  <a:schemeClr val="tx1">
                    <a:lumMod val="50000"/>
                    <a:lumOff val="50000"/>
                  </a:schemeClr>
                </a:solidFill>
                <a:latin typeface="Pleasewritemeasong"/>
                <a:ea typeface="Batang" panose="02030600000101010101" pitchFamily="18" charset="-127"/>
                <a:cs typeface="Chams  Bold"/>
              </a:rPr>
              <a:t>&amp; Chronis-Tuscano, 2008)</a:t>
            </a:r>
            <a:r>
              <a:rPr lang="fr-CA" sz="1800" dirty="0">
                <a:latin typeface="Pleasewritemeasong"/>
                <a:ea typeface="Batang" panose="02030600000101010101" pitchFamily="18" charset="-127"/>
                <a:cs typeface="Chams  Bold"/>
              </a:rPr>
              <a:t>; échanges entre pairs </a:t>
            </a:r>
            <a:r>
              <a:rPr lang="fr-FR" sz="1400" dirty="0">
                <a:solidFill>
                  <a:schemeClr val="tx1">
                    <a:lumMod val="50000"/>
                    <a:lumOff val="50000"/>
                  </a:schemeClr>
                </a:solidFill>
                <a:latin typeface="Pleasewritemeasong"/>
                <a:ea typeface="Batang" panose="02030600000101010101" pitchFamily="18" charset="-127"/>
                <a:cs typeface="Chams  Bold"/>
              </a:rPr>
              <a:t>(Takahashi, 2011</a:t>
            </a:r>
            <a:r>
              <a:rPr lang="fr-FR" sz="1400" dirty="0" smtClean="0">
                <a:solidFill>
                  <a:schemeClr val="tx1">
                    <a:lumMod val="50000"/>
                    <a:lumOff val="50000"/>
                  </a:schemeClr>
                </a:solidFill>
                <a:latin typeface="Pleasewritemeasong"/>
                <a:ea typeface="Batang" panose="02030600000101010101" pitchFamily="18" charset="-127"/>
                <a:cs typeface="Chams  Bold"/>
              </a:rPr>
              <a:t>)</a:t>
            </a:r>
            <a:r>
              <a:rPr lang="fr-FR" sz="1800" dirty="0" smtClean="0">
                <a:latin typeface="Pleasewritemeasong"/>
                <a:ea typeface="Batang" panose="02030600000101010101" pitchFamily="18" charset="-127"/>
                <a:cs typeface="Chams  Bold"/>
              </a:rPr>
              <a:t>)</a:t>
            </a:r>
            <a:endParaRPr lang="fr-CA" sz="1400" dirty="0">
              <a:solidFill>
                <a:schemeClr val="tx1">
                  <a:lumMod val="50000"/>
                  <a:lumOff val="50000"/>
                </a:schemeClr>
              </a:solidFill>
              <a:latin typeface="Pleasewritemeasong"/>
              <a:ea typeface="Batang" panose="02030600000101010101" pitchFamily="18" charset="-127"/>
              <a:cs typeface="Chams  Bold"/>
            </a:endParaRPr>
          </a:p>
          <a:p>
            <a:endParaRPr lang="fr-CA" dirty="0">
              <a:latin typeface="Batang" panose="02030600000101010101" pitchFamily="18" charset="-127"/>
              <a:ea typeface="Batang" panose="02030600000101010101" pitchFamily="18" charset="-127"/>
            </a:endParaRPr>
          </a:p>
        </p:txBody>
      </p:sp>
      <p:graphicFrame>
        <p:nvGraphicFramePr>
          <p:cNvPr id="4" name="Diagramme 3"/>
          <p:cNvGraphicFramePr/>
          <p:nvPr>
            <p:extLst>
              <p:ext uri="{D42A27DB-BD31-4B8C-83A1-F6EECF244321}">
                <p14:modId xmlns:p14="http://schemas.microsoft.com/office/powerpoint/2010/main" val="2868358042"/>
              </p:ext>
            </p:extLst>
          </p:nvPr>
        </p:nvGraphicFramePr>
        <p:xfrm>
          <a:off x="48126" y="1773820"/>
          <a:ext cx="90325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894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494000" y="168315"/>
            <a:ext cx="8313116" cy="1754326"/>
          </a:xfrm>
          <a:prstGeom prst="rect">
            <a:avLst/>
          </a:prstGeom>
        </p:spPr>
        <p:txBody>
          <a:bodyPr wrap="square">
            <a:spAutoFit/>
          </a:bodyPr>
          <a:lstStyle/>
          <a:p>
            <a:r>
              <a:rPr lang="fr-CA" sz="3600" b="1" dirty="0">
                <a:solidFill>
                  <a:srgbClr val="1080A8"/>
                </a:solidFill>
                <a:effectLst>
                  <a:outerShdw blurRad="38100" dist="38100" dir="2700000" algn="tl">
                    <a:srgbClr val="000000">
                      <a:alpha val="43137"/>
                    </a:srgbClr>
                  </a:outerShdw>
                </a:effectLst>
                <a:latin typeface="Trebuchet MS" panose="020B0603020202020204" pitchFamily="34" charset="0"/>
                <a:ea typeface="Please write me a song" panose="02000603000000000000" pitchFamily="2" charset="0"/>
                <a:cs typeface="Chams  Bold"/>
              </a:rPr>
              <a:t>D</a:t>
            </a:r>
            <a:r>
              <a:rPr lang="fr-CA" sz="3600" b="1" dirty="0" smtClean="0">
                <a:solidFill>
                  <a:srgbClr val="1080A8"/>
                </a:solidFill>
                <a:effectLst>
                  <a:outerShdw blurRad="38100" dist="38100" dir="2700000" algn="tl">
                    <a:srgbClr val="000000">
                      <a:alpha val="43137"/>
                    </a:srgbClr>
                  </a:outerShdw>
                </a:effectLst>
                <a:latin typeface="Trebuchet MS" panose="020B0603020202020204" pitchFamily="34" charset="0"/>
                <a:ea typeface="Please write me a song" panose="02000603000000000000" pitchFamily="2" charset="0"/>
                <a:cs typeface="Chams  Bold"/>
              </a:rPr>
              <a:t>ispositifs de soutien au développement professionnel</a:t>
            </a:r>
          </a:p>
          <a:p>
            <a:r>
              <a:rPr lang="fr-CA" sz="3600" b="1" dirty="0" smtClean="0">
                <a:solidFill>
                  <a:srgbClr val="1080A8"/>
                </a:solidFill>
                <a:effectLst>
                  <a:outerShdw blurRad="38100" dist="38100" dir="2700000" algn="tl">
                    <a:srgbClr val="000000">
                      <a:alpha val="43137"/>
                    </a:srgbClr>
                  </a:outerShdw>
                </a:effectLst>
                <a:latin typeface="Trebuchet MS" panose="020B0603020202020204" pitchFamily="34" charset="0"/>
                <a:ea typeface="Please write me a song" panose="02000603000000000000" pitchFamily="2" charset="0"/>
                <a:cs typeface="Chams  Bold"/>
              </a:rPr>
              <a:t>des enseignants</a:t>
            </a:r>
            <a:r>
              <a:rPr lang="fr-CA" sz="3600" b="1" dirty="0" smtClean="0">
                <a:solidFill>
                  <a:srgbClr val="1080A8"/>
                </a:solidFill>
                <a:latin typeface="Trebuchet MS" panose="020B0603020202020204" pitchFamily="34" charset="0"/>
                <a:ea typeface="Please write me a song" panose="02000603000000000000" pitchFamily="2" charset="0"/>
                <a:cs typeface="Chams  Bold"/>
              </a:rPr>
              <a:t> </a:t>
            </a:r>
            <a:r>
              <a:rPr lang="fr-CA" sz="2400" dirty="0" smtClean="0">
                <a:solidFill>
                  <a:srgbClr val="1080A8"/>
                </a:solidFill>
                <a:latin typeface="Trebuchet MS" panose="020B0603020202020204" pitchFamily="34" charset="0"/>
                <a:ea typeface="Please write me a song" panose="02000603000000000000" pitchFamily="2" charset="0"/>
                <a:cs typeface="Chams  Bold"/>
              </a:rPr>
              <a:t>(Gaudreau, 2013)</a:t>
            </a:r>
            <a:endParaRPr lang="fr-CA" sz="2400" b="1" dirty="0" smtClean="0">
              <a:solidFill>
                <a:srgbClr val="1080A8"/>
              </a:solidFill>
              <a:latin typeface="Trebuchet MS" panose="020B0603020202020204" pitchFamily="34" charset="0"/>
              <a:ea typeface="Please write me a song" panose="02000603000000000000" pitchFamily="2" charset="0"/>
              <a:cs typeface="Chams  Bold"/>
            </a:endParaRPr>
          </a:p>
        </p:txBody>
      </p:sp>
      <p:graphicFrame>
        <p:nvGraphicFramePr>
          <p:cNvPr id="3" name="Espace réservé du contenu 3"/>
          <p:cNvGraphicFramePr>
            <a:graphicFrameLocks/>
          </p:cNvGraphicFramePr>
          <p:nvPr>
            <p:extLst>
              <p:ext uri="{D42A27DB-BD31-4B8C-83A1-F6EECF244321}">
                <p14:modId xmlns:p14="http://schemas.microsoft.com/office/powerpoint/2010/main" val="1509311335"/>
              </p:ext>
            </p:extLst>
          </p:nvPr>
        </p:nvGraphicFramePr>
        <p:xfrm>
          <a:off x="-1404664" y="1045478"/>
          <a:ext cx="11679917" cy="6713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94000" y="6400735"/>
            <a:ext cx="8855481" cy="276999"/>
          </a:xfrm>
          <a:prstGeom prst="rect">
            <a:avLst/>
          </a:prstGeom>
        </p:spPr>
        <p:txBody>
          <a:bodyPr wrap="square">
            <a:spAutoFit/>
          </a:bodyPr>
          <a:lstStyle/>
          <a:p>
            <a:r>
              <a:rPr lang="fr-FR" sz="1200" dirty="0" smtClean="0">
                <a:cs typeface="Chams  Bold"/>
              </a:rPr>
              <a:t>(Brown, Pryzwansky, &amp; Schulte, 2011; Joyce &amp; Calhoun, 2010; Kampwirth &amp; Powers, 2012; Trépanier &amp; Paré, 2010)</a:t>
            </a:r>
            <a:endParaRPr lang="fr-CA" sz="1200" dirty="0">
              <a:cs typeface="Chams  Bold"/>
            </a:endParaRPr>
          </a:p>
        </p:txBody>
      </p:sp>
    </p:spTree>
    <p:extLst>
      <p:ext uri="{BB962C8B-B14F-4D97-AF65-F5344CB8AC3E}">
        <p14:creationId xmlns:p14="http://schemas.microsoft.com/office/powerpoint/2010/main" val="774165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A" dirty="0" smtClean="0"/>
              <a:t>12-09-12</a:t>
            </a:r>
            <a:endParaRPr lang="fr-FR" dirty="0"/>
          </a:p>
        </p:txBody>
      </p:sp>
      <p:sp>
        <p:nvSpPr>
          <p:cNvPr id="3" name="Espace réservé du pied de page 2"/>
          <p:cNvSpPr>
            <a:spLocks noGrp="1"/>
          </p:cNvSpPr>
          <p:nvPr>
            <p:ph type="ftr" sz="quarter" idx="11"/>
          </p:nvPr>
        </p:nvSpPr>
        <p:spPr/>
        <p:txBody>
          <a:bodyPr/>
          <a:lstStyle/>
          <a:p>
            <a:r>
              <a:rPr lang="fr-FR" dirty="0" smtClean="0"/>
              <a:t>Tous droits réservés à la Commission scolaire de la Capitale.</a:t>
            </a:r>
            <a:endParaRPr lang="fr-FR" dirty="0"/>
          </a:p>
        </p:txBody>
      </p:sp>
      <p:sp>
        <p:nvSpPr>
          <p:cNvPr id="4" name="Espace réservé du numéro de diapositive 3"/>
          <p:cNvSpPr>
            <a:spLocks noGrp="1"/>
          </p:cNvSpPr>
          <p:nvPr>
            <p:ph type="sldNum" sz="quarter" idx="12"/>
          </p:nvPr>
        </p:nvSpPr>
        <p:spPr/>
        <p:txBody>
          <a:bodyPr/>
          <a:lstStyle/>
          <a:p>
            <a:fld id="{60EC5EAD-3B06-1B46-8F18-E3467C56C3C3}" type="slidenum">
              <a:rPr lang="fr-FR" smtClean="0"/>
              <a:t>8</a:t>
            </a:fld>
            <a:endParaRPr lang="fr-FR" dirty="0"/>
          </a:p>
        </p:txBody>
      </p:sp>
      <p:sp>
        <p:nvSpPr>
          <p:cNvPr id="7" name="Titre 6"/>
          <p:cNvSpPr>
            <a:spLocks noGrp="1"/>
          </p:cNvSpPr>
          <p:nvPr>
            <p:ph type="title"/>
          </p:nvPr>
        </p:nvSpPr>
        <p:spPr>
          <a:xfrm>
            <a:off x="1136243" y="1887415"/>
            <a:ext cx="7070724" cy="3819634"/>
          </a:xfrm>
          <a:solidFill>
            <a:schemeClr val="bg1">
              <a:lumMod val="95000"/>
            </a:schemeClr>
          </a:solidFill>
        </p:spPr>
        <p:txBody>
          <a:bodyPr>
            <a:noAutofit/>
          </a:bodyPr>
          <a:lstStyle/>
          <a:p>
            <a:pPr algn="ctr">
              <a:lnSpc>
                <a:spcPct val="100000"/>
              </a:lnSpc>
              <a:spcBef>
                <a:spcPts val="600"/>
              </a:spcBef>
            </a:pPr>
            <a:r>
              <a:rPr lang="fr-CA" sz="4000" dirty="0" smtClean="0">
                <a:latin typeface="Trebuchet MS" panose="020B0603020202020204" pitchFamily="34" charset="0"/>
              </a:rPr>
              <a:t>MODÈLE D’ACCOMPAGNEMENT NOVATEUR </a:t>
            </a:r>
            <a:br>
              <a:rPr lang="fr-CA" sz="4000" dirty="0" smtClean="0">
                <a:latin typeface="Trebuchet MS" panose="020B0603020202020204" pitchFamily="34" charset="0"/>
              </a:rPr>
            </a:br>
            <a:r>
              <a:rPr lang="fr-CA" sz="4000" dirty="0" smtClean="0">
                <a:latin typeface="Trebuchet MS" panose="020B0603020202020204" pitchFamily="34" charset="0"/>
              </a:rPr>
              <a:t>DES ENSEIGNANTS</a:t>
            </a:r>
            <a:br>
              <a:rPr lang="fr-CA" sz="4000" dirty="0" smtClean="0">
                <a:latin typeface="Trebuchet MS" panose="020B0603020202020204" pitchFamily="34" charset="0"/>
              </a:rPr>
            </a:br>
            <a:r>
              <a:rPr lang="fr-CA" sz="4000" dirty="0" smtClean="0">
                <a:latin typeface="Trebuchet MS" panose="020B0603020202020204" pitchFamily="34" charset="0"/>
              </a:rPr>
              <a:t>EN FORMATION PROFESSIONNELLE</a:t>
            </a:r>
            <a:endParaRPr lang="fr-CA" sz="4000" dirty="0">
              <a:latin typeface="Trebuchet MS" panose="020B0603020202020204" pitchFamily="34" charset="0"/>
            </a:endParaRPr>
          </a:p>
        </p:txBody>
      </p:sp>
    </p:spTree>
    <p:extLst>
      <p:ext uri="{BB962C8B-B14F-4D97-AF65-F5344CB8AC3E}">
        <p14:creationId xmlns:p14="http://schemas.microsoft.com/office/powerpoint/2010/main" val="1914331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516" y="964533"/>
            <a:ext cx="8422106" cy="1384966"/>
          </a:xfrm>
        </p:spPr>
        <p:txBody>
          <a:bodyPr>
            <a:noAutofit/>
          </a:bodyPr>
          <a:lstStyle/>
          <a:p>
            <a:pPr algn="ctr"/>
            <a:r>
              <a:rPr lang="fr-CA" sz="4000" dirty="0" smtClean="0">
                <a:latin typeface="Trebuchet MS" panose="020B0603020202020204" pitchFamily="34" charset="0"/>
              </a:rPr>
              <a:t>Objectifs </a:t>
            </a:r>
            <a:endParaRPr lang="fr-CA" sz="4000" dirty="0">
              <a:latin typeface="Trebuchet MS" panose="020B0603020202020204" pitchFamily="34" charset="0"/>
            </a:endParaRPr>
          </a:p>
        </p:txBody>
      </p:sp>
      <p:sp>
        <p:nvSpPr>
          <p:cNvPr id="3" name="Espace réservé du contenu 2"/>
          <p:cNvSpPr>
            <a:spLocks noGrp="1"/>
          </p:cNvSpPr>
          <p:nvPr>
            <p:ph idx="1"/>
          </p:nvPr>
        </p:nvSpPr>
        <p:spPr>
          <a:xfrm>
            <a:off x="1616076" y="2602162"/>
            <a:ext cx="7070724" cy="4140531"/>
          </a:xfrm>
        </p:spPr>
        <p:txBody>
          <a:bodyPr/>
          <a:lstStyle/>
          <a:p>
            <a:pPr lvl="1">
              <a:buFont typeface="Wingdings" panose="05000000000000000000" pitchFamily="2" charset="2"/>
              <a:buChar char="§"/>
            </a:pPr>
            <a:r>
              <a:rPr lang="fr-CA" dirty="0" smtClean="0">
                <a:latin typeface="Trebuchet MS" panose="020B0603020202020204" pitchFamily="34" charset="0"/>
              </a:rPr>
              <a:t>Nourrir </a:t>
            </a:r>
            <a:r>
              <a:rPr lang="fr-CA" dirty="0">
                <a:latin typeface="Trebuchet MS" panose="020B0603020202020204" pitchFamily="34" charset="0"/>
              </a:rPr>
              <a:t>le sentiment d'efficacité personnel des enseignants (SEP)</a:t>
            </a:r>
          </a:p>
          <a:p>
            <a:pPr lvl="1">
              <a:buFont typeface="Wingdings" panose="05000000000000000000" pitchFamily="2" charset="2"/>
              <a:buChar char="§"/>
            </a:pPr>
            <a:r>
              <a:rPr lang="fr-CA" dirty="0">
                <a:latin typeface="Trebuchet MS" panose="020B0603020202020204" pitchFamily="34" charset="0"/>
              </a:rPr>
              <a:t>Faire face à la présence accrue d'élèves ayant des besoins particuliers</a:t>
            </a:r>
          </a:p>
          <a:p>
            <a:pPr lvl="1">
              <a:buFont typeface="Wingdings" panose="05000000000000000000" pitchFamily="2" charset="2"/>
              <a:buChar char="§"/>
            </a:pPr>
            <a:r>
              <a:rPr lang="fr-CA" dirty="0">
                <a:latin typeface="Trebuchet MS" panose="020B0603020202020204" pitchFamily="34" charset="0"/>
              </a:rPr>
              <a:t>Répondre au besoin de soutien exprimé par un nombre grandissant d'enseignants</a:t>
            </a:r>
          </a:p>
          <a:p>
            <a:pPr lvl="1">
              <a:buFont typeface="Wingdings" panose="05000000000000000000" pitchFamily="2" charset="2"/>
              <a:buChar char="§"/>
            </a:pPr>
            <a:r>
              <a:rPr lang="fr-CA" dirty="0">
                <a:latin typeface="Trebuchet MS" panose="020B0603020202020204" pitchFamily="34" charset="0"/>
              </a:rPr>
              <a:t>Soutenir l'inclusion des élèves ayant des besoins particuliers</a:t>
            </a:r>
          </a:p>
        </p:txBody>
      </p:sp>
    </p:spTree>
    <p:extLst>
      <p:ext uri="{BB962C8B-B14F-4D97-AF65-F5344CB8AC3E}">
        <p14:creationId xmlns:p14="http://schemas.microsoft.com/office/powerpoint/2010/main" val="3432662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D5E13F7D0A364886FF132E61437A61" ma:contentTypeVersion="0" ma:contentTypeDescription="Crée un document." ma:contentTypeScope="" ma:versionID="cdad3717931ce837d8bd3b5bd8fe4b89">
  <xsd:schema xmlns:xsd="http://www.w3.org/2001/XMLSchema" xmlns:xs="http://www.w3.org/2001/XMLSchema" xmlns:p="http://schemas.microsoft.com/office/2006/metadata/properties" targetNamespace="http://schemas.microsoft.com/office/2006/metadata/properties" ma:root="true" ma:fieldsID="efe331b061e72866024fe28ebad680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55AA2C-DAA6-4413-AE34-157FA10CD797}">
  <ds:schemaRefs>
    <ds:schemaRef ds:uri="http://schemas.microsoft.com/sharepoint/v3/contenttype/forms"/>
  </ds:schemaRefs>
</ds:datastoreItem>
</file>

<file path=customXml/itemProps2.xml><?xml version="1.0" encoding="utf-8"?>
<ds:datastoreItem xmlns:ds="http://schemas.openxmlformats.org/officeDocument/2006/customXml" ds:itemID="{FC7BDA35-476B-4F96-AF41-DACE4456F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9923F4D-E21E-4BE4-813A-5A4B2DE1FC6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4315</TotalTime>
  <Words>1952</Words>
  <Application>Microsoft Office PowerPoint</Application>
  <PresentationFormat>Affichage à l'écran (4:3)</PresentationFormat>
  <Paragraphs>310</Paragraphs>
  <Slides>29</Slides>
  <Notes>26</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29</vt:i4>
      </vt:variant>
    </vt:vector>
  </HeadingPairs>
  <TitlesOfParts>
    <vt:vector size="44" baseType="lpstr">
      <vt:lpstr>Batang</vt:lpstr>
      <vt:lpstr>ＭＳ 明朝</vt:lpstr>
      <vt:lpstr>Arial</vt:lpstr>
      <vt:lpstr>Bradley Hand ITC</vt:lpstr>
      <vt:lpstr>Calibri</vt:lpstr>
      <vt:lpstr>Chams  Bold</vt:lpstr>
      <vt:lpstr>Courier New</vt:lpstr>
      <vt:lpstr>Hand Of Sean (Demo)</vt:lpstr>
      <vt:lpstr>PassingNotes</vt:lpstr>
      <vt:lpstr>Please write me a song</vt:lpstr>
      <vt:lpstr>Pleasewritemeasong</vt:lpstr>
      <vt:lpstr>Trebuchet MS</vt:lpstr>
      <vt:lpstr>Verdana</vt:lpstr>
      <vt:lpstr>Wingdings</vt:lpstr>
      <vt:lpstr>Thème Office</vt:lpstr>
      <vt:lpstr>Présentation PowerPoint</vt:lpstr>
      <vt:lpstr>Présentation PowerPoint</vt:lpstr>
      <vt:lpstr>Plan de la présentation</vt:lpstr>
      <vt:lpstr>Contexte</vt:lpstr>
      <vt:lpstr>L’effet enseignant</vt:lpstr>
      <vt:lpstr>Développement professionnel; facteurs d’efficacité</vt:lpstr>
      <vt:lpstr>Présentation PowerPoint</vt:lpstr>
      <vt:lpstr>MODÈLE D’ACCOMPAGNEMENT NOVATEUR  DES ENSEIGNANTS EN FORMATION PROFESSIONNELLE</vt:lpstr>
      <vt:lpstr>Objectifs </vt:lpstr>
      <vt:lpstr>Résultats probants       2012-2013</vt:lpstr>
      <vt:lpstr>Service d’accompagnement multimodal</vt:lpstr>
      <vt:lpstr>Bilans annuels</vt:lpstr>
      <vt:lpstr>Types d’effets perçus</vt:lpstr>
      <vt:lpstr>Effets perçus chez les enseignants (2)</vt:lpstr>
      <vt:lpstr>Effets perçus chez les enseignants  (3)</vt:lpstr>
      <vt:lpstr>Présentation PowerPoint</vt:lpstr>
      <vt:lpstr>Forces du modèle</vt:lpstr>
      <vt:lpstr>Témoignage d’un enseignant FP Stéphane Robert, réfrigération</vt:lpstr>
      <vt:lpstr>Hypothèse validée</vt:lpstr>
      <vt:lpstr>Assises</vt:lpstr>
      <vt:lpstr>Conditions gagnantes d’implantation</vt:lpstr>
      <vt:lpstr>Quelques constats</vt:lpstr>
      <vt:lpstr>Présentation PowerPoint</vt:lpstr>
      <vt:lpstr>Un service englobant l’élève FP</vt:lpstr>
      <vt:lpstr>Pour aller un peu plus loin …</vt:lpstr>
      <vt:lpstr>Présentation PowerPoint</vt:lpstr>
      <vt:lpstr>Présentation PowerPoint</vt:lpstr>
      <vt:lpstr>Merci pour votre attention !</vt:lpstr>
      <vt:lpstr>Principales références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 St-Pierre</dc:creator>
  <cp:lastModifiedBy>Giuliana Tessier</cp:lastModifiedBy>
  <cp:revision>123</cp:revision>
  <cp:lastPrinted>2016-10-28T15:09:38Z</cp:lastPrinted>
  <dcterms:created xsi:type="dcterms:W3CDTF">2012-09-12T15:01:08Z</dcterms:created>
  <dcterms:modified xsi:type="dcterms:W3CDTF">2016-11-16T14:20:33Z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0x0101008ED5E13F7D0A364886FF132E61437A61</vt:lpwstr>
  </property>
</Properties>
</file>